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BACEA-D1BD-4265-8EF3-4605999D0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1456B-CC23-4D9F-A683-AD6351CA6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340D9-E115-4D9F-8580-C3022F8EA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4328-67EA-4B19-8556-F6CD1852327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C5D78-9A93-4C29-BE33-B8DFBC154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9004F-04EE-4D48-ABB0-14C318C1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F9F-1DAE-414A-993C-67EEFB740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4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969A-387E-4212-AF19-ADACF1DB3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209FA-EF0A-40A8-BC8B-BF71C13A5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4A834-9A79-4AF2-B4A6-4FB4AD123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4328-67EA-4B19-8556-F6CD1852327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2769A-E2C9-4AC4-91AA-5848EE63C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8F13-3C21-4858-825C-E10D6C7F3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F9F-1DAE-414A-993C-67EEFB740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64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112563-296F-41EC-B3CD-2E5C57314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EE13E-DAAE-4FA6-A0DA-70E766051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C4805-5406-41B9-89A8-DDDECA015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4328-67EA-4B19-8556-F6CD1852327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9225F-9456-4EC9-82A4-1AE5EA8B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FE95F-F2A5-49B2-BE59-26DB385C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F9F-1DAE-414A-993C-67EEFB740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61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C60CB-2421-4EB6-889D-97129499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041F7-BEA7-4EBF-8271-57BF6820F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700E6-15A2-428B-86D3-6256CBBA8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4328-67EA-4B19-8556-F6CD1852327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08510-EBD5-458D-BE54-D2BA3A4AE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7ACC0-52F8-44C2-9388-0B353612A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F9F-1DAE-414A-993C-67EEFB740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14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6128D-AF3F-42BE-AE3F-75B2434C1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61D0-C148-4453-B1D6-196D66975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11E82-0BE4-4B81-B072-AF797394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4328-67EA-4B19-8556-F6CD1852327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43C69-8F19-456E-9E30-174DD9AC8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A6F06-FC04-4B17-A1D7-DA8321C2F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F9F-1DAE-414A-993C-67EEFB740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94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1C1EA-81C3-4342-BE90-86DB94D9D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BE4FC-E0F0-4BD7-88A8-33581AB12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86432-7844-4F82-8956-9E5D02EE1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D6D8B-8066-46A2-AF2C-EB255DB1F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4328-67EA-4B19-8556-F6CD1852327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F4134-960D-44AB-9E8E-76B80610E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1F10A-3312-4B15-98D0-72F6551F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F9F-1DAE-414A-993C-67EEFB740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08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5E752-4524-4DF0-B69F-F120988B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64B9E-EB94-4F92-87D5-F61796FC0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A2CEF-3B82-4132-8E5B-AD941138D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B0931-6592-45F3-B1A1-8CECC3F96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7C58DE-CFDD-4BAA-8029-A06A2325D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93B332-7A3C-4370-B521-03D7F5588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4328-67EA-4B19-8556-F6CD1852327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D7BDC7-64DF-4946-A5D6-A1684492A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9F70FF-6095-4CB1-8225-B4A07383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F9F-1DAE-414A-993C-67EEFB740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38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EB3C6-110F-4922-BD68-CC0C2B5F1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14649F-8AEA-49BD-9A68-EFFF86510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4328-67EA-4B19-8556-F6CD1852327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8683F-0C7F-49AC-B830-DF62472CB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7C4595-9470-4731-B3FF-C4257070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F9F-1DAE-414A-993C-67EEFB740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34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D91B6-C022-4EA2-9DBF-EC3AFECE3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4328-67EA-4B19-8556-F6CD1852327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0EF5D4-4704-4F6F-AC21-62CF3739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67043-E533-4D9E-B5E4-6620FFC2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F9F-1DAE-414A-993C-67EEFB740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0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08F7C-6CFD-4956-B10F-4B6FF9897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BC1C7-A595-483D-BB78-9786CB1B2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FB2DE-2BB4-4E96-B7D0-574D28ADC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03977-6263-4D89-99AC-81FF4C93C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4328-67EA-4B19-8556-F6CD1852327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47398-03CB-47E6-9986-5B9A6AE4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B17D2-72E8-43DE-921D-9D9BCB87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F9F-1DAE-414A-993C-67EEFB740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29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D09D6-476E-4760-9A17-67F918370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050D65-1A28-41BE-B4A3-86DE4A542E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E3CA7-2721-45CC-86EB-5189B9425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6E1DC-BB7A-4548-B5A2-228EC1F7F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4328-67EA-4B19-8556-F6CD1852327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B5C88-7CEF-428B-ADCC-F8513F668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69E3F-9C55-43ED-A41C-BE87426A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EF9F-1DAE-414A-993C-67EEFB740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86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915EA0-8059-4ED8-99DA-EB8043E5B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3A15D-27B9-4DFF-970E-D68CC9335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D8421-A5D9-4D7C-9798-E18B6E6112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A4328-67EA-4B19-8556-F6CD1852327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5B03F-1F52-44A8-A4F4-862D4224D1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9478D-30AB-4297-AFB8-80A372F9DA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BEF9F-1DAE-414A-993C-67EEFB740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56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E51E0E-4348-4634-94BC-BF9D02773BB0}"/>
              </a:ext>
            </a:extLst>
          </p:cNvPr>
          <p:cNvSpPr/>
          <p:nvPr/>
        </p:nvSpPr>
        <p:spPr>
          <a:xfrm>
            <a:off x="6096000" y="10000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I don’t ask for a luxurious life,</a:t>
            </a:r>
            <a:br>
              <a:rPr lang="en-GB" dirty="0"/>
            </a:br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the world’s gold or its fine pearls,</a:t>
            </a:r>
            <a:br>
              <a:rPr lang="en-GB" dirty="0"/>
            </a:br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I ask for a happy heart,</a:t>
            </a:r>
            <a:br>
              <a:rPr lang="en-GB" dirty="0"/>
            </a:br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an honest heart, a pure heart.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497C7C-4A0E-470C-AD01-773A9D04446F}"/>
              </a:ext>
            </a:extLst>
          </p:cNvPr>
          <p:cNvSpPr/>
          <p:nvPr/>
        </p:nvSpPr>
        <p:spPr>
          <a:xfrm>
            <a:off x="485775" y="643622"/>
            <a:ext cx="6096000" cy="55707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500"/>
              </a:spcAft>
            </a:pP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Calon </a:t>
            </a:r>
            <a:r>
              <a:rPr lang="en-GB" b="1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lân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500"/>
              </a:spcAft>
            </a:pP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Nid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wy’n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gofyn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bywyd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moethus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b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Aur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byd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na’i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berlau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mân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b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Gofyn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wyf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galon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hapus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b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Calon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onest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lân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500"/>
              </a:spcAft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Calon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lân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llawn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daioni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b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Tecach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na’r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lili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dlos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b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Dim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ond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lân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all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ganu</a:t>
            </a:r>
            <a:b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Canu’r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dydd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chanu’r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nos.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500"/>
              </a:spcAft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Pe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dymunwn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olud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bydol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b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Hedyn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buan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ganddo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b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Golud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lân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rinweddol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b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dwyn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bythol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elw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fydd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500"/>
              </a:spcAft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Calon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lân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llawn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daioni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b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Tecach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na’r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lili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dlos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b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Dim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ond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calon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lân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all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ganu</a:t>
            </a:r>
            <a:b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Canu’r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dydd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chanu’r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nos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0A7A76-134E-4FDA-9F2C-39F52CEBFB86}"/>
              </a:ext>
            </a:extLst>
          </p:cNvPr>
          <p:cNvSpPr/>
          <p:nvPr/>
        </p:nvSpPr>
        <p:spPr>
          <a:xfrm>
            <a:off x="6096000" y="233600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A pure heart full of goodness</a:t>
            </a:r>
            <a:br>
              <a:rPr lang="en-GB" dirty="0"/>
            </a:br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Is fairer than the pretty lily,</a:t>
            </a:r>
            <a:br>
              <a:rPr lang="en-GB" dirty="0"/>
            </a:br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None but a pure heart can sing,</a:t>
            </a:r>
            <a:br>
              <a:rPr lang="en-GB" dirty="0"/>
            </a:br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Sing in the day and sing in the night.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CB53D4-E101-4853-952F-2719F859F8FA}"/>
              </a:ext>
            </a:extLst>
          </p:cNvPr>
          <p:cNvSpPr/>
          <p:nvPr/>
        </p:nvSpPr>
        <p:spPr>
          <a:xfrm>
            <a:off x="6096000" y="501404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A pure heart full of goodness</a:t>
            </a:r>
            <a:br>
              <a:rPr lang="en-GB" dirty="0"/>
            </a:br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Is fairer than the pretty lily,</a:t>
            </a:r>
            <a:br>
              <a:rPr lang="en-GB" dirty="0"/>
            </a:br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None but a pure heart can sing,</a:t>
            </a:r>
            <a:br>
              <a:rPr lang="en-GB" dirty="0"/>
            </a:br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Sing in the day and sing in the night.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A706D8-F61C-42AD-8F15-56DB14E9B21C}"/>
              </a:ext>
            </a:extLst>
          </p:cNvPr>
          <p:cNvSpPr/>
          <p:nvPr/>
        </p:nvSpPr>
        <p:spPr>
          <a:xfrm>
            <a:off x="6096000" y="370769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If I wished for worldly wealth,</a:t>
            </a:r>
            <a:br>
              <a:rPr lang="en-GB" dirty="0"/>
            </a:br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It would swiftly go to seed;</a:t>
            </a:r>
            <a:br>
              <a:rPr lang="en-GB" dirty="0"/>
            </a:br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The riches of a virtuous, pure heart</a:t>
            </a:r>
            <a:br>
              <a:rPr lang="en-GB" dirty="0"/>
            </a:br>
            <a:r>
              <a:rPr lang="en-GB" b="0" i="0" dirty="0">
                <a:solidFill>
                  <a:srgbClr val="3C3C3C"/>
                </a:solidFill>
                <a:effectLst/>
                <a:latin typeface="open sans"/>
              </a:rPr>
              <a:t>Will bear eternal profit.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31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open 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Owain lecrass</dc:creator>
  <cp:lastModifiedBy>Owain lecrass</cp:lastModifiedBy>
  <cp:revision>1</cp:revision>
  <dcterms:created xsi:type="dcterms:W3CDTF">2021-02-17T14:30:08Z</dcterms:created>
  <dcterms:modified xsi:type="dcterms:W3CDTF">2021-02-17T14:34:18Z</dcterms:modified>
</cp:coreProperties>
</file>