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4256" r:id="rId2"/>
  </p:sldMasterIdLst>
  <p:notesMasterIdLst>
    <p:notesMasterId r:id="rId32"/>
  </p:notesMasterIdLst>
  <p:sldIdLst>
    <p:sldId id="385" r:id="rId3"/>
    <p:sldId id="258" r:id="rId4"/>
    <p:sldId id="549" r:id="rId5"/>
    <p:sldId id="559" r:id="rId6"/>
    <p:sldId id="435" r:id="rId7"/>
    <p:sldId id="514" r:id="rId8"/>
    <p:sldId id="542" r:id="rId9"/>
    <p:sldId id="541" r:id="rId10"/>
    <p:sldId id="540" r:id="rId11"/>
    <p:sldId id="539" r:id="rId12"/>
    <p:sldId id="538" r:id="rId13"/>
    <p:sldId id="543" r:id="rId14"/>
    <p:sldId id="545" r:id="rId15"/>
    <p:sldId id="546" r:id="rId16"/>
    <p:sldId id="548" r:id="rId17"/>
    <p:sldId id="547" r:id="rId18"/>
    <p:sldId id="544" r:id="rId19"/>
    <p:sldId id="556" r:id="rId20"/>
    <p:sldId id="551" r:id="rId21"/>
    <p:sldId id="553" r:id="rId22"/>
    <p:sldId id="550" r:id="rId23"/>
    <p:sldId id="552" r:id="rId24"/>
    <p:sldId id="555" r:id="rId25"/>
    <p:sldId id="554" r:id="rId26"/>
    <p:sldId id="560" r:id="rId27"/>
    <p:sldId id="558" r:id="rId28"/>
    <p:sldId id="534" r:id="rId29"/>
    <p:sldId id="557" r:id="rId30"/>
    <p:sldId id="537" r:id="rId31"/>
  </p:sldIdLst>
  <p:sldSz cx="9144000" cy="6858000" type="screen4x3"/>
  <p:notesSz cx="6858000" cy="9144000"/>
  <p:custDataLst>
    <p:tags r:id="rId33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7A9D4"/>
    <a:srgbClr val="000000"/>
    <a:srgbClr val="2DF32D"/>
    <a:srgbClr val="CC3399"/>
    <a:srgbClr val="9BE5FF"/>
    <a:srgbClr val="66FFFF"/>
    <a:srgbClr val="C179BC"/>
    <a:srgbClr val="FF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178" autoAdjust="0"/>
    <p:restoredTop sz="94494" autoAdjust="0"/>
  </p:normalViewPr>
  <p:slideViewPr>
    <p:cSldViewPr snapToGrid="0">
      <p:cViewPr varScale="1">
        <p:scale>
          <a:sx n="28" d="100"/>
          <a:sy n="28" d="100"/>
        </p:scale>
        <p:origin x="-1147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21" Type="http://schemas.openxmlformats.org/officeDocument/2006/relationships/slide" Target="slides/slide19.xml"/><Relationship Id="rId34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ags" Target="tags/tag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viewProps" Target="viewProps.xml"/><Relationship Id="rId8" Type="http://schemas.openxmlformats.org/officeDocument/2006/relationships/slide" Target="slides/slide6.xml"/><Relationship Id="rId3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C1E54D8D-63DC-4BBB-B685-CE682418D78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4CD82EB-1A81-4A17-8105-C0DD150F0596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8B647EF-34F2-4A9E-B2EB-123F1AB03452}" type="datetimeFigureOut">
              <a:rPr lang="en-GB"/>
              <a:pPr>
                <a:defRPr/>
              </a:pPr>
              <a:t>23/04/2020</a:t>
            </a:fld>
            <a:endParaRPr lang="en-GB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4E73898C-89B1-493B-9F5A-CC9ED2394E91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605A1C2E-604D-40E1-B0BE-A1922CC46F2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A8AB63-1396-4CE7-AD39-071EF9601282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C6E7F8-2C0B-42C5-B9B6-ADA77ECA9F8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fld id="{707D0775-6FAC-47F1-913F-E71DF8211DBE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>
            <a:extLst>
              <a:ext uri="{FF2B5EF4-FFF2-40B4-BE49-F238E27FC236}">
                <a16:creationId xmlns:a16="http://schemas.microsoft.com/office/drawing/2014/main" id="{CDD846B4-7378-4C14-9716-585F4D01E2E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7C70E46-541D-4698-9B56-91AA796CDCE4}" type="slidenum">
              <a:rPr lang="en-GB" altLang="en-US">
                <a:solidFill>
                  <a:srgbClr val="000000"/>
                </a:solidFill>
                <a:cs typeface="Arial" panose="020B0604020202020204" pitchFamily="34" charset="0"/>
              </a:rPr>
              <a:pPr/>
              <a:t>1</a:t>
            </a:fld>
            <a:endParaRPr lang="en-GB" altLang="en-US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  <p:sp>
        <p:nvSpPr>
          <p:cNvPr id="45059" name="Rectangle 2">
            <a:extLst>
              <a:ext uri="{FF2B5EF4-FFF2-40B4-BE49-F238E27FC236}">
                <a16:creationId xmlns:a16="http://schemas.microsoft.com/office/drawing/2014/main" id="{1D9DF699-7589-4832-A5F8-76481D34D6C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60" name="Rectangle 3">
            <a:extLst>
              <a:ext uri="{FF2B5EF4-FFF2-40B4-BE49-F238E27FC236}">
                <a16:creationId xmlns:a16="http://schemas.microsoft.com/office/drawing/2014/main" id="{844ACEB8-CF3C-46EB-992F-9EDAC973D40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>
            <a:extLst>
              <a:ext uri="{FF2B5EF4-FFF2-40B4-BE49-F238E27FC236}">
                <a16:creationId xmlns:a16="http://schemas.microsoft.com/office/drawing/2014/main" id="{23D61E24-F262-40F4-A0AE-0F9C89D8B73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AFB0F73-A247-4E06-8D5C-3323ACF39813}" type="slidenum">
              <a:rPr lang="en-GB" altLang="en-US">
                <a:solidFill>
                  <a:srgbClr val="000000"/>
                </a:solidFill>
                <a:cs typeface="Arial" panose="020B0604020202020204" pitchFamily="34" charset="0"/>
              </a:rPr>
              <a:pPr/>
              <a:t>2</a:t>
            </a:fld>
            <a:endParaRPr lang="en-GB" altLang="en-US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  <p:sp>
        <p:nvSpPr>
          <p:cNvPr id="46083" name="Rectangle 2">
            <a:extLst>
              <a:ext uri="{FF2B5EF4-FFF2-40B4-BE49-F238E27FC236}">
                <a16:creationId xmlns:a16="http://schemas.microsoft.com/office/drawing/2014/main" id="{A9C1380E-41DC-4E78-A71D-645308BDC92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4" name="Rectangle 3">
            <a:extLst>
              <a:ext uri="{FF2B5EF4-FFF2-40B4-BE49-F238E27FC236}">
                <a16:creationId xmlns:a16="http://schemas.microsoft.com/office/drawing/2014/main" id="{361ADF15-3B16-489D-A8F9-35F1415C048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>
            <a:extLst>
              <a:ext uri="{FF2B5EF4-FFF2-40B4-BE49-F238E27FC236}">
                <a16:creationId xmlns:a16="http://schemas.microsoft.com/office/drawing/2014/main" id="{DDCAEF45-11E8-4F38-847D-FD275CF7E09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Notes Placeholder 2">
            <a:extLst>
              <a:ext uri="{FF2B5EF4-FFF2-40B4-BE49-F238E27FC236}">
                <a16:creationId xmlns:a16="http://schemas.microsoft.com/office/drawing/2014/main" id="{3F8C7022-AF31-486C-B92D-E9AA8ACC4A7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GB" altLang="en-US"/>
              <a:t>Worksheet available to accompany this activity.</a:t>
            </a:r>
          </a:p>
          <a:p>
            <a:endParaRPr lang="en-GB" altLang="en-US"/>
          </a:p>
        </p:txBody>
      </p:sp>
      <p:sp>
        <p:nvSpPr>
          <p:cNvPr id="47108" name="Slide Number Placeholder 3">
            <a:extLst>
              <a:ext uri="{FF2B5EF4-FFF2-40B4-BE49-F238E27FC236}">
                <a16:creationId xmlns:a16="http://schemas.microsoft.com/office/drawing/2014/main" id="{5854A2DF-0288-4EF2-B917-4170DAECBD7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0334C6B-13E5-41F0-A836-824A0D97088A}" type="slidenum">
              <a:rPr lang="en-GB" altLang="en-US">
                <a:latin typeface="Calibri" panose="020F0502020204030204" pitchFamily="34" charset="0"/>
              </a:rPr>
              <a:pPr/>
              <a:t>12</a:t>
            </a:fld>
            <a:endParaRPr lang="en-GB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>
            <a:extLst>
              <a:ext uri="{FF2B5EF4-FFF2-40B4-BE49-F238E27FC236}">
                <a16:creationId xmlns:a16="http://schemas.microsoft.com/office/drawing/2014/main" id="{D94E9B56-F99D-4062-A004-D0F651F69A6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1" name="Notes Placeholder 2">
            <a:extLst>
              <a:ext uri="{FF2B5EF4-FFF2-40B4-BE49-F238E27FC236}">
                <a16:creationId xmlns:a16="http://schemas.microsoft.com/office/drawing/2014/main" id="{C3632E1E-E457-4390-884B-23773A3D370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GB" altLang="en-US"/>
              <a:t>Worksheet available to accompany this activity.</a:t>
            </a:r>
          </a:p>
        </p:txBody>
      </p:sp>
      <p:sp>
        <p:nvSpPr>
          <p:cNvPr id="48132" name="Slide Number Placeholder 3">
            <a:extLst>
              <a:ext uri="{FF2B5EF4-FFF2-40B4-BE49-F238E27FC236}">
                <a16:creationId xmlns:a16="http://schemas.microsoft.com/office/drawing/2014/main" id="{DE2725A7-115E-49FC-B355-7C9D922BA4C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F20B2BF-105B-4BF1-AE5B-0205BC64A137}" type="slidenum">
              <a:rPr lang="en-GB" altLang="en-US">
                <a:latin typeface="Calibri" panose="020F0502020204030204" pitchFamily="34" charset="0"/>
              </a:rPr>
              <a:pPr/>
              <a:t>18</a:t>
            </a:fld>
            <a:endParaRPr lang="en-GB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>
            <a:extLst>
              <a:ext uri="{FF2B5EF4-FFF2-40B4-BE49-F238E27FC236}">
                <a16:creationId xmlns:a16="http://schemas.microsoft.com/office/drawing/2014/main" id="{D24988DD-5FF8-4FD5-93C4-5AFE41F094F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F678BE9-A4E3-464D-AD79-C74923739178}" type="slidenum">
              <a:rPr lang="en-US" altLang="en-US">
                <a:solidFill>
                  <a:srgbClr val="000000"/>
                </a:solidFill>
              </a:rPr>
              <a:pPr/>
              <a:t>25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9155" name="Rectangle 2">
            <a:extLst>
              <a:ext uri="{FF2B5EF4-FFF2-40B4-BE49-F238E27FC236}">
                <a16:creationId xmlns:a16="http://schemas.microsoft.com/office/drawing/2014/main" id="{8B2C6D4D-5E6D-45CA-985F-E552C7524A5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9156" name="Rectangle 3">
            <a:extLst>
              <a:ext uri="{FF2B5EF4-FFF2-40B4-BE49-F238E27FC236}">
                <a16:creationId xmlns:a16="http://schemas.microsoft.com/office/drawing/2014/main" id="{40D3BF40-63CA-4D35-B0E1-798A2E0C14B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GB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>
            <a:extLst>
              <a:ext uri="{FF2B5EF4-FFF2-40B4-BE49-F238E27FC236}">
                <a16:creationId xmlns:a16="http://schemas.microsoft.com/office/drawing/2014/main" id="{E0264655-030C-4DFB-97E0-B0C9013B6B3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es Placeholder 2">
            <a:extLst>
              <a:ext uri="{FF2B5EF4-FFF2-40B4-BE49-F238E27FC236}">
                <a16:creationId xmlns:a16="http://schemas.microsoft.com/office/drawing/2014/main" id="{841F43C3-3FE2-4DC4-97FE-4649856C858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GB" altLang="en-US"/>
              <a:t>Worksheet to accompany slides 12 - 18</a:t>
            </a:r>
          </a:p>
          <a:p>
            <a:endParaRPr lang="en-GB" altLang="en-US"/>
          </a:p>
        </p:txBody>
      </p:sp>
      <p:sp>
        <p:nvSpPr>
          <p:cNvPr id="50180" name="Slide Number Placeholder 3">
            <a:extLst>
              <a:ext uri="{FF2B5EF4-FFF2-40B4-BE49-F238E27FC236}">
                <a16:creationId xmlns:a16="http://schemas.microsoft.com/office/drawing/2014/main" id="{98C7C549-DA89-444F-83C3-1D00FFECE3E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9EAA71F-E1B3-4295-A4D2-CA2B5835D92E}" type="slidenum">
              <a:rPr lang="en-GB" altLang="en-US">
                <a:latin typeface="Calibri" panose="020F0502020204030204" pitchFamily="34" charset="0"/>
              </a:rPr>
              <a:pPr/>
              <a:t>26</a:t>
            </a:fld>
            <a:endParaRPr lang="en-GB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>
            <a:extLst>
              <a:ext uri="{FF2B5EF4-FFF2-40B4-BE49-F238E27FC236}">
                <a16:creationId xmlns:a16="http://schemas.microsoft.com/office/drawing/2014/main" id="{F0885BA5-2776-4174-A9D4-6554BC772A5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3" name="Notes Placeholder 2">
            <a:extLst>
              <a:ext uri="{FF2B5EF4-FFF2-40B4-BE49-F238E27FC236}">
                <a16:creationId xmlns:a16="http://schemas.microsoft.com/office/drawing/2014/main" id="{BCF637F5-1308-45A1-8478-02446154FFD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GB" altLang="en-US"/>
              <a:t>Worksheet to accompany slides 19 - 26</a:t>
            </a:r>
          </a:p>
        </p:txBody>
      </p:sp>
      <p:sp>
        <p:nvSpPr>
          <p:cNvPr id="51204" name="Slide Number Placeholder 3">
            <a:extLst>
              <a:ext uri="{FF2B5EF4-FFF2-40B4-BE49-F238E27FC236}">
                <a16:creationId xmlns:a16="http://schemas.microsoft.com/office/drawing/2014/main" id="{F28695BC-64C3-42CC-A9CA-988D187FDC7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DE90A0E-81AC-4F4B-886A-D3F8581FEBAA}" type="slidenum">
              <a:rPr lang="en-GB" altLang="en-US">
                <a:latin typeface="Calibri" panose="020F0502020204030204" pitchFamily="34" charset="0"/>
              </a:rPr>
              <a:pPr/>
              <a:t>27</a:t>
            </a:fld>
            <a:endParaRPr lang="en-GB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>
            <a:extLst>
              <a:ext uri="{FF2B5EF4-FFF2-40B4-BE49-F238E27FC236}">
                <a16:creationId xmlns:a16="http://schemas.microsoft.com/office/drawing/2014/main" id="{826BC475-4B93-41B0-9F19-BD48951CB30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227" name="Notes Placeholder 2">
            <a:extLst>
              <a:ext uri="{FF2B5EF4-FFF2-40B4-BE49-F238E27FC236}">
                <a16:creationId xmlns:a16="http://schemas.microsoft.com/office/drawing/2014/main" id="{38BC9A4D-80CE-4ACF-A8DA-8706A11D473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GB" altLang="en-US"/>
              <a:t>Colouring Page</a:t>
            </a:r>
          </a:p>
        </p:txBody>
      </p:sp>
      <p:sp>
        <p:nvSpPr>
          <p:cNvPr id="52228" name="Slide Number Placeholder 3">
            <a:extLst>
              <a:ext uri="{FF2B5EF4-FFF2-40B4-BE49-F238E27FC236}">
                <a16:creationId xmlns:a16="http://schemas.microsoft.com/office/drawing/2014/main" id="{C557BA5F-3395-440C-983B-C6083CE77DC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5712B18-15B9-43EB-BA4D-D47C5B8B9932}" type="slidenum">
              <a:rPr lang="en-GB" altLang="en-US">
                <a:latin typeface="Calibri" panose="020F0502020204030204" pitchFamily="34" charset="0"/>
              </a:rPr>
              <a:pPr/>
              <a:t>29</a:t>
            </a:fld>
            <a:endParaRPr lang="en-GB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C4270C6-1879-4705-83F6-8D9455BA616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E202195-1F22-4CC1-8444-3E7BFF6B50D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5CB16CE-0197-4968-B6A9-BC071AD29BD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4B694C-0BAF-44F3-B8F8-A0758B305C4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486305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7B12908-BCCF-49DB-8049-14D807D03D4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0F68288-1121-4C95-BB8A-A7A4A4A85C8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C37947B-5A53-4B0B-B3D5-7B749D3869E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8B47F2-A858-42BA-A2C7-3AF91048BFF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380935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A3E562D-E5CE-48AB-9470-8F78E947CE7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4ACC7E8-DBB2-4341-B086-740CAAD0104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297DED9-5E2A-4712-9FA4-3AA479B5BE1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213F36-8376-4F89-B54D-470A14E9B6C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197070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6215BC9-22EA-4373-898E-FF3884B62B0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D452967-C3E5-451E-8F88-6B01208A653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5D240DB-6CCB-429B-A85D-69288487783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134D3E3-988A-4858-95C0-EB447DF087A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577365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55DE603-8193-4B83-AA48-4E497729079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D2973B4-F875-4CF0-A547-11063A1D04C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A066A33-D31F-43F1-A6A9-F2FD9D286B0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1B1C51E-63A1-41F7-92BB-DF8B9614279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252786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6990228-7799-4CB5-8517-834DC4F8B0A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E58DC5A-611F-42F3-B0D3-EA079B63C39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1A1A40A-859C-4011-A88E-A23196DDDB0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B11FAB-A62C-4A85-86E4-8A169340382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25250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F5DC2EE-F64C-40D5-98C7-FF4D2C2CA49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28D12B5-A3C2-4361-B090-17DB6E31A02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7DD2394-CB63-46BC-8CFF-EEE07C247D5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3AF969C-0F74-446E-9333-6A3F24F43C5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69360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2B023D7D-5434-4998-BCF9-C875454FFE7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85ABCE55-CE44-4964-B92A-2669595465F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DBAE3994-FB68-46CF-AF45-EA12E407761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3E62B17-1345-4977-9F4C-D9ADE4CCCF9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5393573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825B4ECD-C1A7-4CA2-8307-A318F4EAE0B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099010E0-E91F-46E0-87AF-09FD68F034E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7C7D4E0-344F-44E9-AC9C-DC658333D27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417C4F9-D8B8-437E-974B-A7A70C71BB3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980417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9E0B583A-7277-4F6C-8B19-C546B01CDA2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042E0C7E-7023-4B4D-8D65-B9BFEEECC56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F8DECAB4-DC28-4C31-95DE-48BED83924B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50BB7F-80D3-43A8-B240-D28FC19BD98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704836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2D1E346-B775-49BA-AD88-31779F50D73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F7BA434-C315-418E-A269-179A666EBDF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AC3597B-7734-49BE-A945-844976F58A6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20FBF87-2BEA-4362-9D66-31178DE243D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234531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D617807-4561-4494-AB72-0F435098F89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1473E9E-8870-40C5-95E7-93B0D99629D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B52F370-5A92-4E2C-AFD8-1F178DF75BC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C479D3-9C43-43C2-833B-0A1A0146A19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6732382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79095EC-862D-4926-A256-1EF7927167B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9057BCA-93A5-4121-9DBB-CA4D233B978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52B0985-0D85-4465-B589-8BD8AB45C44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BB23653-1B2E-4A46-AB4E-225EBC5EA6A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660872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3671A13-B497-40F4-9DE8-C1D58ABE9FF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062CCCB-8A2E-4255-B911-D36C862EA72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CAC5083-CD35-46D1-B21F-3AEB844AEE7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C0D4283-5B6F-4BA7-AE78-58E9699FBAF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1324294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D554221-E9A7-4F73-8728-4BCB7D52A92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34C9E01-4371-44E4-87B0-7F827E98AEB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DB7CADE-EB90-471E-8A35-989730B01B7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AC6767F-8F3E-4B51-A98D-C0E7903E0F5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9964842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GB" noProof="0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3B34986-5A9C-48E4-8C1C-ECCEF03BA24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5EC2DFC-AB17-4832-8CA4-288B8BA5ACF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2F626DB-33D7-46F0-A4D7-1259375586A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A6551F-2B48-4EF5-A032-1B944985675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5720428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B0CB749-BBCC-419D-95AA-FE645AE7FEC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A652875-770D-48BA-A145-755C8742F3F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DE54655-91B1-4A60-BAE9-691BA0958CB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3F2367-0F89-49D6-8FC8-C1F2D820A84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5418812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4F6E740A-A3E6-472F-A933-B4C80198B5A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599324D1-C6B1-4F75-A269-A3D653B6BBF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3366CA7A-6569-4807-BA41-EF1A206DE72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24E6C7D-D9B0-43EE-B918-2CB17C47EAF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873832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46DBEEF-8FBF-4CE1-AAD5-5AA9E5271C3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07150DD-CC3A-4CE5-BDDD-7B531B9AD13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8FB236D-449F-4B94-AED8-A73B335B86D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6FD1F9-1682-4D4E-83A7-5AD966A756C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921646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DC7F9F1-0EEA-4673-A5D5-089E4050938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E9521F-AE9A-4755-8E3C-EA69C03DDD9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3A101B1-56F3-4391-9879-2E37A54CBD6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177CC3-23C4-4538-8169-F72D312C218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35754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BDF0E940-1057-4A0D-BF55-A0FD80DDA0E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47406A6A-0281-4AB9-8301-9FB549C8A79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342DB100-6263-4223-9059-3AFACDAA975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94DDEC-6B1E-4D2A-88DE-30D3A7A7937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831692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DB536148-55DD-4FAC-8B56-85A6180B073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270D0811-1E46-415C-B40A-4C14630D757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FD229BCD-7DD0-4AF5-B05B-B181D4BB13F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3B3654-6A44-4F7E-9EDB-1DD4DC7FC4B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706029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BE2A3B69-DD87-422C-AF6A-D7EF0506A91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794092F2-76BA-49F1-A30C-B31649FB2E3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695A1E5A-20F9-4211-9F99-F7DD699087F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ECB5E0-E9C1-4C87-A0BC-81C81839CC3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257094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506FE6-3F73-4CB0-A1BA-E35803914C6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9338CBB-381C-4851-82F6-6B0F54649C3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6CFB17-D655-49C7-AED7-049C042ABC4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32031A-35C9-49C3-9555-1D2276410A3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028909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CFB529-86EA-44CE-8331-8CB0C5CC5F5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A87DD3-5CA1-484F-956F-E2EDB55B437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829EFA-7EF8-4893-839F-50E4F9183C8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2EDE40-CF82-4C79-A515-0BA5CEF00BF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835331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091301AB-D2AE-426E-9C57-BEA3720887A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13A760D3-EEDF-432C-B0C2-A1745B36E6D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C5183B42-681D-4038-AEC8-E8BCD4AA5FDC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lnSpc>
                <a:spcPct val="100000"/>
              </a:lnSpc>
              <a:spcBef>
                <a:spcPct val="0"/>
              </a:spcBef>
              <a:defRPr sz="1400" b="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3A53FE30-2095-4931-B950-369611D057BA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lnSpc>
                <a:spcPct val="100000"/>
              </a:lnSpc>
              <a:spcBef>
                <a:spcPct val="0"/>
              </a:spcBef>
              <a:defRPr sz="1400" b="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EA67664A-5745-4C86-8004-F46561D7562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000000"/>
                </a:solidFill>
              </a:defRPr>
            </a:lvl1pPr>
          </a:lstStyle>
          <a:p>
            <a:fld id="{AFD68281-C7B1-4CA1-8C73-E2BD872DE407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E80091A-AA83-46BC-B660-6DF9D389C661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-3175" y="6645275"/>
            <a:ext cx="9136063" cy="21431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800">
                <a:solidFill>
                  <a:srgbClr val="000000"/>
                </a:solidFill>
                <a:latin typeface="Trebuchet MS" panose="020B0603020202020204" pitchFamily="34" charset="0"/>
              </a:rPr>
              <a:t>Copyright 2015 Online Teaching Resources Ltd 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32" r:id="rId1"/>
    <p:sldLayoutId id="2147484333" r:id="rId2"/>
    <p:sldLayoutId id="2147484334" r:id="rId3"/>
    <p:sldLayoutId id="2147484335" r:id="rId4"/>
    <p:sldLayoutId id="2147484336" r:id="rId5"/>
    <p:sldLayoutId id="2147484337" r:id="rId6"/>
    <p:sldLayoutId id="2147484338" r:id="rId7"/>
    <p:sldLayoutId id="2147484339" r:id="rId8"/>
    <p:sldLayoutId id="2147484340" r:id="rId9"/>
    <p:sldLayoutId id="2147484341" r:id="rId10"/>
    <p:sldLayoutId id="214748434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93C981FC-9B0B-48ED-9F21-E6A85058509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0D316DEC-3315-4555-8914-EF4D8C77911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DE113881-D7B9-4F97-95D7-98C389A606A0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3715CFA0-7926-4B0D-A8C2-CCA91B9A8D3C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6B66EB13-E75F-45A8-BF7D-055672B68331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000000"/>
                </a:solidFill>
              </a:defRPr>
            </a:lvl1pPr>
          </a:lstStyle>
          <a:p>
            <a:fld id="{062A28DE-FDC4-4B6D-9939-CCCFDA8161A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18" r:id="rId1"/>
    <p:sldLayoutId id="2147484319" r:id="rId2"/>
    <p:sldLayoutId id="2147484320" r:id="rId3"/>
    <p:sldLayoutId id="2147484321" r:id="rId4"/>
    <p:sldLayoutId id="2147484322" r:id="rId5"/>
    <p:sldLayoutId id="2147484323" r:id="rId6"/>
    <p:sldLayoutId id="2147484324" r:id="rId7"/>
    <p:sldLayoutId id="2147484325" r:id="rId8"/>
    <p:sldLayoutId id="2147484326" r:id="rId9"/>
    <p:sldLayoutId id="2147484327" r:id="rId10"/>
    <p:sldLayoutId id="2147484328" r:id="rId11"/>
    <p:sldLayoutId id="2147484329" r:id="rId12"/>
    <p:sldLayoutId id="2147484330" r:id="rId13"/>
    <p:sldLayoutId id="2147484331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Relationship Id="rId4" Type="http://schemas.openxmlformats.org/officeDocument/2006/relationships/image" Target="../media/image3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eacher-of-primary.com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jpe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youtube.com/watch?v=8yFFOIuokIc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7A9D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>
            <a:extLst>
              <a:ext uri="{FF2B5EF4-FFF2-40B4-BE49-F238E27FC236}">
                <a16:creationId xmlns:a16="http://schemas.microsoft.com/office/drawing/2014/main" id="{4CF0480D-D7CC-4C73-9D1B-FDF080AA4D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1113" y="165100"/>
            <a:ext cx="9144001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GB" altLang="en-US" sz="2800" b="1">
                <a:latin typeface="Comic Sans MS" panose="030F0702030302020204" pitchFamily="66" charset="0"/>
                <a:cs typeface="Arial" panose="020B0604020202020204" pitchFamily="34" charset="0"/>
              </a:rPr>
              <a:t>Teacher of Primary</a:t>
            </a:r>
          </a:p>
        </p:txBody>
      </p:sp>
      <p:sp>
        <p:nvSpPr>
          <p:cNvPr id="14339" name="TextBox 1">
            <a:extLst>
              <a:ext uri="{FF2B5EF4-FFF2-40B4-BE49-F238E27FC236}">
                <a16:creationId xmlns:a16="http://schemas.microsoft.com/office/drawing/2014/main" id="{A68C641D-708F-4269-928E-3F7A71F2C0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83100" y="8162925"/>
            <a:ext cx="2611438" cy="4462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GB" altLang="en-US"/>
          </a:p>
        </p:txBody>
      </p:sp>
      <p:sp>
        <p:nvSpPr>
          <p:cNvPr id="14340" name="TextBox 5">
            <a:extLst>
              <a:ext uri="{FF2B5EF4-FFF2-40B4-BE49-F238E27FC236}">
                <a16:creationId xmlns:a16="http://schemas.microsoft.com/office/drawing/2014/main" id="{E3ECBBEA-0F37-4223-88BF-A4CCB46CF8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22287"/>
            <a:ext cx="9134475" cy="120015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7200" b="1" dirty="0">
                <a:ln w="28575"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Ladybird Counting</a:t>
            </a:r>
          </a:p>
        </p:txBody>
      </p:sp>
      <p:sp>
        <p:nvSpPr>
          <p:cNvPr id="14341" name="Rectangle 3">
            <a:extLst>
              <a:ext uri="{FF2B5EF4-FFF2-40B4-BE49-F238E27FC236}">
                <a16:creationId xmlns:a16="http://schemas.microsoft.com/office/drawing/2014/main" id="{EF02D32B-745B-4AAC-8139-FE6BA9DF37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665288"/>
            <a:ext cx="91440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GB" altLang="en-US" sz="4000" b="1">
                <a:latin typeface="Comic Sans MS" panose="030F0702030302020204" pitchFamily="66" charset="0"/>
                <a:cs typeface="Arial" panose="020B0604020202020204" pitchFamily="34" charset="0"/>
              </a:rPr>
              <a:t>Counting to 5</a:t>
            </a:r>
          </a:p>
        </p:txBody>
      </p:sp>
      <p:pic>
        <p:nvPicPr>
          <p:cNvPr id="14342" name="Picture 3">
            <a:extLst>
              <a:ext uri="{FF2B5EF4-FFF2-40B4-BE49-F238E27FC236}">
                <a16:creationId xmlns:a16="http://schemas.microsoft.com/office/drawing/2014/main" id="{AE82855F-D312-4B61-B3E0-9629D097206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588" y="6243638"/>
            <a:ext cx="2425700" cy="623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3" name="TextBox 6">
            <a:extLst>
              <a:ext uri="{FF2B5EF4-FFF2-40B4-BE49-F238E27FC236}">
                <a16:creationId xmlns:a16="http://schemas.microsoft.com/office/drawing/2014/main" id="{40DD1360-A104-4E16-A981-C17017F713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3175" y="6645275"/>
            <a:ext cx="9136063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800">
                <a:solidFill>
                  <a:srgbClr val="000000"/>
                </a:solidFill>
                <a:latin typeface="Trebuchet MS" panose="020B0603020202020204" pitchFamily="34" charset="0"/>
              </a:rPr>
              <a:t>Copyright 2015 Online Teaching Resources Ltd </a:t>
            </a:r>
          </a:p>
        </p:txBody>
      </p:sp>
      <p:pic>
        <p:nvPicPr>
          <p:cNvPr id="14344" name="Picture 1">
            <a:extLst>
              <a:ext uri="{FF2B5EF4-FFF2-40B4-BE49-F238E27FC236}">
                <a16:creationId xmlns:a16="http://schemas.microsoft.com/office/drawing/2014/main" id="{F5916CEB-99A6-4688-83FE-E08397833C8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0175" y="2462213"/>
            <a:ext cx="3781425" cy="2297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5" name="Rectangle 3">
            <a:extLst>
              <a:ext uri="{FF2B5EF4-FFF2-40B4-BE49-F238E27FC236}">
                <a16:creationId xmlns:a16="http://schemas.microsoft.com/office/drawing/2014/main" id="{86D29882-3E43-4077-970F-FBDCC4A32A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463" y="6378575"/>
            <a:ext cx="9144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GB" altLang="en-US" sz="2000" b="1">
                <a:latin typeface="Comic Sans MS" panose="030F0702030302020204" pitchFamily="66" charset="0"/>
                <a:cs typeface="Arial" panose="020B0604020202020204" pitchFamily="34" charset="0"/>
              </a:rPr>
              <a:t>Maths Teaching Resources</a:t>
            </a:r>
          </a:p>
        </p:txBody>
      </p:sp>
      <p:grpSp>
        <p:nvGrpSpPr>
          <p:cNvPr id="14346" name="Group 2">
            <a:extLst>
              <a:ext uri="{FF2B5EF4-FFF2-40B4-BE49-F238E27FC236}">
                <a16:creationId xmlns:a16="http://schemas.microsoft.com/office/drawing/2014/main" id="{3D926637-DFCB-4FA8-B29B-B833C15F31B9}"/>
              </a:ext>
            </a:extLst>
          </p:cNvPr>
          <p:cNvGrpSpPr>
            <a:grpSpLocks/>
          </p:cNvGrpSpPr>
          <p:nvPr/>
        </p:nvGrpSpPr>
        <p:grpSpPr bwMode="auto">
          <a:xfrm>
            <a:off x="1574800" y="4878388"/>
            <a:ext cx="5984875" cy="1200150"/>
            <a:chOff x="1012479" y="4787651"/>
            <a:chExt cx="5985839" cy="1200150"/>
          </a:xfrm>
        </p:grpSpPr>
        <p:sp>
          <p:nvSpPr>
            <p:cNvPr id="15" name="TextBox 5">
              <a:extLst>
                <a:ext uri="{FF2B5EF4-FFF2-40B4-BE49-F238E27FC236}">
                  <a16:creationId xmlns:a16="http://schemas.microsoft.com/office/drawing/2014/main" id="{B3F1A486-C6C4-492D-AC83-78D822876A3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12479" y="4787651"/>
              <a:ext cx="816321" cy="1200150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  <a:defRPr/>
              </a:pPr>
              <a:r>
                <a:rPr lang="en-GB" altLang="en-US" sz="7200" b="1" dirty="0">
                  <a:ln w="28575">
                    <a:solidFill>
                      <a:sysClr val="windowText" lastClr="000000"/>
                    </a:solidFill>
                  </a:ln>
                  <a:solidFill>
                    <a:srgbClr val="FF0000"/>
                  </a:solidFill>
                  <a:latin typeface="Comic Sans MS" panose="030F0702030302020204" pitchFamily="66" charset="0"/>
                  <a:cs typeface="Arial" panose="020B0604020202020204" pitchFamily="34" charset="0"/>
                </a:rPr>
                <a:t>0</a:t>
              </a:r>
            </a:p>
          </p:txBody>
        </p:sp>
        <p:sp>
          <p:nvSpPr>
            <p:cNvPr id="16" name="TextBox 5">
              <a:extLst>
                <a:ext uri="{FF2B5EF4-FFF2-40B4-BE49-F238E27FC236}">
                  <a16:creationId xmlns:a16="http://schemas.microsoft.com/office/drawing/2014/main" id="{D340A52F-09C4-4AFC-8829-946A9810058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42893" y="4787651"/>
              <a:ext cx="816321" cy="1200150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  <a:defRPr/>
              </a:pPr>
              <a:r>
                <a:rPr lang="en-GB" altLang="en-US" sz="7200" b="1" dirty="0">
                  <a:ln w="28575">
                    <a:solidFill>
                      <a:sysClr val="windowText" lastClr="000000"/>
                    </a:solidFill>
                  </a:ln>
                  <a:solidFill>
                    <a:srgbClr val="FF0000"/>
                  </a:solidFill>
                  <a:latin typeface="Comic Sans MS" panose="030F0702030302020204" pitchFamily="66" charset="0"/>
                  <a:cs typeface="Arial" panose="020B0604020202020204" pitchFamily="34" charset="0"/>
                </a:rPr>
                <a:t>1</a:t>
              </a:r>
            </a:p>
          </p:txBody>
        </p:sp>
        <p:sp>
          <p:nvSpPr>
            <p:cNvPr id="17" name="TextBox 5">
              <a:extLst>
                <a:ext uri="{FF2B5EF4-FFF2-40B4-BE49-F238E27FC236}">
                  <a16:creationId xmlns:a16="http://schemas.microsoft.com/office/drawing/2014/main" id="{FC95AD7F-BA7A-48D1-AADA-2BD883C7B17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09537" y="4787651"/>
              <a:ext cx="816321" cy="1200150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  <a:defRPr/>
              </a:pPr>
              <a:r>
                <a:rPr lang="en-GB" altLang="en-US" sz="7200" b="1" dirty="0">
                  <a:ln w="28575">
                    <a:solidFill>
                      <a:sysClr val="windowText" lastClr="000000"/>
                    </a:solidFill>
                  </a:ln>
                  <a:solidFill>
                    <a:srgbClr val="FF0000"/>
                  </a:solidFill>
                  <a:latin typeface="Comic Sans MS" panose="030F0702030302020204" pitchFamily="66" charset="0"/>
                  <a:cs typeface="Arial" panose="020B0604020202020204" pitchFamily="34" charset="0"/>
                </a:rPr>
                <a:t>3</a:t>
              </a:r>
            </a:p>
          </p:txBody>
        </p:sp>
        <p:sp>
          <p:nvSpPr>
            <p:cNvPr id="18" name="TextBox 5">
              <a:extLst>
                <a:ext uri="{FF2B5EF4-FFF2-40B4-BE49-F238E27FC236}">
                  <a16:creationId xmlns:a16="http://schemas.microsoft.com/office/drawing/2014/main" id="{747CB4A9-9F8F-4C94-9A5F-DDFB6B26D0B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73307" y="4787651"/>
              <a:ext cx="816321" cy="1200150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  <a:defRPr/>
              </a:pPr>
              <a:r>
                <a:rPr lang="en-GB" altLang="en-US" sz="7200" b="1" dirty="0">
                  <a:ln w="28575">
                    <a:solidFill>
                      <a:sysClr val="windowText" lastClr="000000"/>
                    </a:solidFill>
                  </a:ln>
                  <a:solidFill>
                    <a:srgbClr val="FF0000"/>
                  </a:solidFill>
                  <a:latin typeface="Comic Sans MS" panose="030F0702030302020204" pitchFamily="66" charset="0"/>
                  <a:cs typeface="Arial" panose="020B0604020202020204" pitchFamily="34" charset="0"/>
                </a:rPr>
                <a:t>2</a:t>
              </a:r>
            </a:p>
          </p:txBody>
        </p:sp>
        <p:sp>
          <p:nvSpPr>
            <p:cNvPr id="19" name="TextBox 5">
              <a:extLst>
                <a:ext uri="{FF2B5EF4-FFF2-40B4-BE49-F238E27FC236}">
                  <a16:creationId xmlns:a16="http://schemas.microsoft.com/office/drawing/2014/main" id="{A76D0D5D-509E-4636-8FE5-EC05003F135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145767" y="4787651"/>
              <a:ext cx="816321" cy="1200150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  <a:defRPr/>
              </a:pPr>
              <a:r>
                <a:rPr lang="en-GB" altLang="en-US" sz="7200" b="1" dirty="0">
                  <a:ln w="28575">
                    <a:solidFill>
                      <a:sysClr val="windowText" lastClr="000000"/>
                    </a:solidFill>
                  </a:ln>
                  <a:solidFill>
                    <a:srgbClr val="FF0000"/>
                  </a:solidFill>
                  <a:latin typeface="Comic Sans MS" panose="030F0702030302020204" pitchFamily="66" charset="0"/>
                  <a:cs typeface="Arial" panose="020B0604020202020204" pitchFamily="34" charset="0"/>
                </a:rPr>
                <a:t>4</a:t>
              </a:r>
            </a:p>
          </p:txBody>
        </p:sp>
        <p:sp>
          <p:nvSpPr>
            <p:cNvPr id="20" name="TextBox 5">
              <a:extLst>
                <a:ext uri="{FF2B5EF4-FFF2-40B4-BE49-F238E27FC236}">
                  <a16:creationId xmlns:a16="http://schemas.microsoft.com/office/drawing/2014/main" id="{74F318F3-C587-4ECA-86C6-47469EF99E1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181997" y="4787651"/>
              <a:ext cx="816321" cy="1200150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  <a:defRPr/>
              </a:pPr>
              <a:r>
                <a:rPr lang="en-GB" altLang="en-US" sz="7200" b="1" dirty="0">
                  <a:ln w="28575">
                    <a:solidFill>
                      <a:sysClr val="windowText" lastClr="000000"/>
                    </a:solidFill>
                  </a:ln>
                  <a:solidFill>
                    <a:srgbClr val="FF0000"/>
                  </a:solidFill>
                  <a:latin typeface="Comic Sans MS" panose="030F0702030302020204" pitchFamily="66" charset="0"/>
                  <a:cs typeface="Arial" panose="020B0604020202020204" pitchFamily="34" charset="0"/>
                </a:rPr>
                <a:t>5</a:t>
              </a:r>
            </a:p>
          </p:txBody>
        </p:sp>
      </p:grpSp>
    </p:spTree>
    <p:custDataLst>
      <p:tags r:id="rId1"/>
    </p:custData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7A9D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Box 6">
            <a:extLst>
              <a:ext uri="{FF2B5EF4-FFF2-40B4-BE49-F238E27FC236}">
                <a16:creationId xmlns:a16="http://schemas.microsoft.com/office/drawing/2014/main" id="{19A344BA-EC70-4692-AADD-209B0D361B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3175" y="6645275"/>
            <a:ext cx="9136063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800">
                <a:solidFill>
                  <a:srgbClr val="000000"/>
                </a:solidFill>
                <a:latin typeface="Trebuchet MS" panose="020B0603020202020204" pitchFamily="34" charset="0"/>
              </a:rPr>
              <a:t>Copyright 2015 Online Teaching Resources Ltd </a:t>
            </a:r>
          </a:p>
        </p:txBody>
      </p:sp>
      <p:grpSp>
        <p:nvGrpSpPr>
          <p:cNvPr id="23555" name="Group 3">
            <a:extLst>
              <a:ext uri="{FF2B5EF4-FFF2-40B4-BE49-F238E27FC236}">
                <a16:creationId xmlns:a16="http://schemas.microsoft.com/office/drawing/2014/main" id="{539AF7BB-F1AA-4955-9FEF-0EAD17E04B45}"/>
              </a:ext>
            </a:extLst>
          </p:cNvPr>
          <p:cNvGrpSpPr>
            <a:grpSpLocks/>
          </p:cNvGrpSpPr>
          <p:nvPr/>
        </p:nvGrpSpPr>
        <p:grpSpPr bwMode="auto">
          <a:xfrm>
            <a:off x="725488" y="1652588"/>
            <a:ext cx="7785100" cy="3578225"/>
            <a:chOff x="724956" y="1652987"/>
            <a:chExt cx="7785303" cy="3578039"/>
          </a:xfrm>
        </p:grpSpPr>
        <p:grpSp>
          <p:nvGrpSpPr>
            <p:cNvPr id="23560" name="Group 2">
              <a:extLst>
                <a:ext uri="{FF2B5EF4-FFF2-40B4-BE49-F238E27FC236}">
                  <a16:creationId xmlns:a16="http://schemas.microsoft.com/office/drawing/2014/main" id="{117E651D-B6F8-4755-B382-975876CBE9B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24956" y="1652987"/>
              <a:ext cx="7785303" cy="3578039"/>
              <a:chOff x="842650" y="1788783"/>
              <a:chExt cx="7785303" cy="3578039"/>
            </a:xfrm>
          </p:grpSpPr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4356DB99-A2B4-4E9A-B85C-7690A2D3559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013499" y="2062779"/>
                <a:ext cx="1614454" cy="31700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defRPr/>
                </a:pPr>
                <a:r>
                  <a:rPr lang="en-GB" altLang="en-US" sz="20000" b="1" dirty="0">
                    <a:ln w="28575">
                      <a:solidFill>
                        <a:schemeClr val="tx1"/>
                      </a:solidFill>
                    </a:ln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4</a:t>
                </a:r>
              </a:p>
            </p:txBody>
          </p:sp>
          <p:grpSp>
            <p:nvGrpSpPr>
              <p:cNvPr id="23565" name="Group 4">
                <a:extLst>
                  <a:ext uri="{FF2B5EF4-FFF2-40B4-BE49-F238E27FC236}">
                    <a16:creationId xmlns:a16="http://schemas.microsoft.com/office/drawing/2014/main" id="{D69F09E9-5C38-4D33-B55A-484458420F0C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842650" y="1788783"/>
                <a:ext cx="5017268" cy="3578039"/>
                <a:chOff x="6071280" y="1211277"/>
                <a:chExt cx="3769548" cy="2688234"/>
              </a:xfrm>
            </p:grpSpPr>
            <p:grpSp>
              <p:nvGrpSpPr>
                <p:cNvPr id="23566" name="Group 5">
                  <a:extLst>
                    <a:ext uri="{FF2B5EF4-FFF2-40B4-BE49-F238E27FC236}">
                      <a16:creationId xmlns:a16="http://schemas.microsoft.com/office/drawing/2014/main" id="{80C7F51B-9FF3-47AF-97C6-E8366814A2E8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9358349" y="3142734"/>
                  <a:ext cx="287029" cy="469472"/>
                  <a:chOff x="7348210" y="3571954"/>
                  <a:chExt cx="287029" cy="469472"/>
                </a:xfrm>
              </p:grpSpPr>
              <p:sp>
                <p:nvSpPr>
                  <p:cNvPr id="29" name="Chord 28">
                    <a:extLst>
                      <a:ext uri="{FF2B5EF4-FFF2-40B4-BE49-F238E27FC236}">
                        <a16:creationId xmlns:a16="http://schemas.microsoft.com/office/drawing/2014/main" id="{7F3B5A6C-DCFF-4823-9FD8-E96B437A4E88}"/>
                      </a:ext>
                    </a:extLst>
                  </p:cNvPr>
                  <p:cNvSpPr/>
                  <p:nvPr/>
                </p:nvSpPr>
                <p:spPr>
                  <a:xfrm rot="7998191">
                    <a:off x="7345968" y="3759825"/>
                    <a:ext cx="283851" cy="279102"/>
                  </a:xfrm>
                  <a:prstGeom prst="chord">
                    <a:avLst>
                      <a:gd name="adj1" fmla="val 2700000"/>
                      <a:gd name="adj2" fmla="val 13809555"/>
                    </a:avLst>
                  </a:prstGeom>
                  <a:solidFill>
                    <a:schemeClr val="tx1"/>
                  </a:solidFill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GB"/>
                  </a:p>
                </p:txBody>
              </p:sp>
              <p:sp>
                <p:nvSpPr>
                  <p:cNvPr id="30" name="Freeform 29">
                    <a:extLst>
                      <a:ext uri="{FF2B5EF4-FFF2-40B4-BE49-F238E27FC236}">
                        <a16:creationId xmlns:a16="http://schemas.microsoft.com/office/drawing/2014/main" id="{6E57316F-1470-4075-AA36-8491EA15A639}"/>
                      </a:ext>
                    </a:extLst>
                  </p:cNvPr>
                  <p:cNvSpPr/>
                  <p:nvPr/>
                </p:nvSpPr>
                <p:spPr>
                  <a:xfrm>
                    <a:off x="7623865" y="3571397"/>
                    <a:ext cx="0" cy="330364"/>
                  </a:xfrm>
                  <a:custGeom>
                    <a:avLst/>
                    <a:gdLst>
                      <a:gd name="connsiteX0" fmla="*/ 0 w 0"/>
                      <a:gd name="connsiteY0" fmla="*/ 0 h 272561"/>
                      <a:gd name="connsiteX1" fmla="*/ 0 w 0"/>
                      <a:gd name="connsiteY1" fmla="*/ 272561 h 27256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h="272561">
                        <a:moveTo>
                          <a:pt x="0" y="0"/>
                        </a:moveTo>
                        <a:lnTo>
                          <a:pt x="0" y="272561"/>
                        </a:lnTo>
                      </a:path>
                    </a:pathLst>
                  </a:custGeom>
                  <a:no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GB"/>
                  </a:p>
                </p:txBody>
              </p:sp>
            </p:grpSp>
            <p:grpSp>
              <p:nvGrpSpPr>
                <p:cNvPr id="23567" name="Group 6">
                  <a:extLst>
                    <a:ext uri="{FF2B5EF4-FFF2-40B4-BE49-F238E27FC236}">
                      <a16:creationId xmlns:a16="http://schemas.microsoft.com/office/drawing/2014/main" id="{D1DDA1D0-3F65-41FC-940B-4454CA2DF573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8999661" y="3142734"/>
                  <a:ext cx="287029" cy="469472"/>
                  <a:chOff x="7348210" y="3571954"/>
                  <a:chExt cx="287029" cy="469472"/>
                </a:xfrm>
              </p:grpSpPr>
              <p:sp>
                <p:nvSpPr>
                  <p:cNvPr id="27" name="Chord 26">
                    <a:extLst>
                      <a:ext uri="{FF2B5EF4-FFF2-40B4-BE49-F238E27FC236}">
                        <a16:creationId xmlns:a16="http://schemas.microsoft.com/office/drawing/2014/main" id="{8303F933-6920-47C2-9625-17AAD2527B83}"/>
                      </a:ext>
                    </a:extLst>
                  </p:cNvPr>
                  <p:cNvSpPr/>
                  <p:nvPr/>
                </p:nvSpPr>
                <p:spPr>
                  <a:xfrm rot="7998191">
                    <a:off x="7345639" y="3759825"/>
                    <a:ext cx="283851" cy="279102"/>
                  </a:xfrm>
                  <a:prstGeom prst="chord">
                    <a:avLst>
                      <a:gd name="adj1" fmla="val 2700000"/>
                      <a:gd name="adj2" fmla="val 13809555"/>
                    </a:avLst>
                  </a:prstGeom>
                  <a:solidFill>
                    <a:schemeClr val="tx1"/>
                  </a:solidFill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GB"/>
                  </a:p>
                </p:txBody>
              </p:sp>
              <p:sp>
                <p:nvSpPr>
                  <p:cNvPr id="28" name="Freeform 27">
                    <a:extLst>
                      <a:ext uri="{FF2B5EF4-FFF2-40B4-BE49-F238E27FC236}">
                        <a16:creationId xmlns:a16="http://schemas.microsoft.com/office/drawing/2014/main" id="{70009E44-5C99-41DE-835F-B21534F391DD}"/>
                      </a:ext>
                    </a:extLst>
                  </p:cNvPr>
                  <p:cNvSpPr/>
                  <p:nvPr/>
                </p:nvSpPr>
                <p:spPr>
                  <a:xfrm>
                    <a:off x="7623538" y="3571397"/>
                    <a:ext cx="0" cy="330364"/>
                  </a:xfrm>
                  <a:custGeom>
                    <a:avLst/>
                    <a:gdLst>
                      <a:gd name="connsiteX0" fmla="*/ 0 w 0"/>
                      <a:gd name="connsiteY0" fmla="*/ 0 h 272561"/>
                      <a:gd name="connsiteX1" fmla="*/ 0 w 0"/>
                      <a:gd name="connsiteY1" fmla="*/ 272561 h 27256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h="272561">
                        <a:moveTo>
                          <a:pt x="0" y="0"/>
                        </a:moveTo>
                        <a:lnTo>
                          <a:pt x="0" y="272561"/>
                        </a:lnTo>
                      </a:path>
                    </a:pathLst>
                  </a:custGeom>
                  <a:no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GB"/>
                  </a:p>
                </p:txBody>
              </p:sp>
            </p:grpSp>
            <p:grpSp>
              <p:nvGrpSpPr>
                <p:cNvPr id="23568" name="Group 7">
                  <a:extLst>
                    <a:ext uri="{FF2B5EF4-FFF2-40B4-BE49-F238E27FC236}">
                      <a16:creationId xmlns:a16="http://schemas.microsoft.com/office/drawing/2014/main" id="{65349291-A62E-4B99-A8BC-48AD11B17BF8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7807744" y="3142734"/>
                  <a:ext cx="287029" cy="469472"/>
                  <a:chOff x="7348210" y="3571954"/>
                  <a:chExt cx="287029" cy="469472"/>
                </a:xfrm>
              </p:grpSpPr>
              <p:sp>
                <p:nvSpPr>
                  <p:cNvPr id="25" name="Chord 24">
                    <a:extLst>
                      <a:ext uri="{FF2B5EF4-FFF2-40B4-BE49-F238E27FC236}">
                        <a16:creationId xmlns:a16="http://schemas.microsoft.com/office/drawing/2014/main" id="{332430F7-0562-4B2B-9ACF-CB0907728500}"/>
                      </a:ext>
                    </a:extLst>
                  </p:cNvPr>
                  <p:cNvSpPr/>
                  <p:nvPr/>
                </p:nvSpPr>
                <p:spPr>
                  <a:xfrm rot="7998191">
                    <a:off x="7348392" y="3757440"/>
                    <a:ext cx="283851" cy="283873"/>
                  </a:xfrm>
                  <a:prstGeom prst="chord">
                    <a:avLst>
                      <a:gd name="adj1" fmla="val 2700000"/>
                      <a:gd name="adj2" fmla="val 13809555"/>
                    </a:avLst>
                  </a:prstGeom>
                  <a:solidFill>
                    <a:schemeClr val="tx1"/>
                  </a:solidFill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GB"/>
                  </a:p>
                </p:txBody>
              </p:sp>
              <p:sp>
                <p:nvSpPr>
                  <p:cNvPr id="26" name="Freeform 25">
                    <a:extLst>
                      <a:ext uri="{FF2B5EF4-FFF2-40B4-BE49-F238E27FC236}">
                        <a16:creationId xmlns:a16="http://schemas.microsoft.com/office/drawing/2014/main" id="{D5952D44-ADA3-4DC9-A1EC-5C25DA013BA8}"/>
                      </a:ext>
                    </a:extLst>
                  </p:cNvPr>
                  <p:cNvSpPr/>
                  <p:nvPr/>
                </p:nvSpPr>
                <p:spPr>
                  <a:xfrm>
                    <a:off x="7631060" y="3571397"/>
                    <a:ext cx="0" cy="330364"/>
                  </a:xfrm>
                  <a:custGeom>
                    <a:avLst/>
                    <a:gdLst>
                      <a:gd name="connsiteX0" fmla="*/ 0 w 0"/>
                      <a:gd name="connsiteY0" fmla="*/ 0 h 272561"/>
                      <a:gd name="connsiteX1" fmla="*/ 0 w 0"/>
                      <a:gd name="connsiteY1" fmla="*/ 272561 h 27256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h="272561">
                        <a:moveTo>
                          <a:pt x="0" y="0"/>
                        </a:moveTo>
                        <a:lnTo>
                          <a:pt x="0" y="272561"/>
                        </a:lnTo>
                      </a:path>
                    </a:pathLst>
                  </a:custGeom>
                  <a:no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GB"/>
                  </a:p>
                </p:txBody>
              </p:sp>
            </p:grpSp>
            <p:grpSp>
              <p:nvGrpSpPr>
                <p:cNvPr id="23569" name="Group 8">
                  <a:extLst>
                    <a:ext uri="{FF2B5EF4-FFF2-40B4-BE49-F238E27FC236}">
                      <a16:creationId xmlns:a16="http://schemas.microsoft.com/office/drawing/2014/main" id="{9A445F51-245B-4281-B494-A8304323E22F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7449056" y="3142734"/>
                  <a:ext cx="287029" cy="469472"/>
                  <a:chOff x="7348210" y="3571954"/>
                  <a:chExt cx="287029" cy="469472"/>
                </a:xfrm>
              </p:grpSpPr>
              <p:sp>
                <p:nvSpPr>
                  <p:cNvPr id="23" name="Chord 22">
                    <a:extLst>
                      <a:ext uri="{FF2B5EF4-FFF2-40B4-BE49-F238E27FC236}">
                        <a16:creationId xmlns:a16="http://schemas.microsoft.com/office/drawing/2014/main" id="{19AB282E-678D-4F4C-B234-DFC8755C79FA}"/>
                      </a:ext>
                    </a:extLst>
                  </p:cNvPr>
                  <p:cNvSpPr/>
                  <p:nvPr/>
                </p:nvSpPr>
                <p:spPr>
                  <a:xfrm rot="7998191">
                    <a:off x="7349852" y="3755651"/>
                    <a:ext cx="283851" cy="287451"/>
                  </a:xfrm>
                  <a:prstGeom prst="chord">
                    <a:avLst>
                      <a:gd name="adj1" fmla="val 2700000"/>
                      <a:gd name="adj2" fmla="val 13809555"/>
                    </a:avLst>
                  </a:prstGeom>
                  <a:solidFill>
                    <a:schemeClr val="tx1"/>
                  </a:solidFill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GB"/>
                  </a:p>
                </p:txBody>
              </p:sp>
              <p:sp>
                <p:nvSpPr>
                  <p:cNvPr id="24" name="Freeform 23">
                    <a:extLst>
                      <a:ext uri="{FF2B5EF4-FFF2-40B4-BE49-F238E27FC236}">
                        <a16:creationId xmlns:a16="http://schemas.microsoft.com/office/drawing/2014/main" id="{F979E5BE-F10C-420D-89F1-B8D0FA2ABABB}"/>
                      </a:ext>
                    </a:extLst>
                  </p:cNvPr>
                  <p:cNvSpPr/>
                  <p:nvPr/>
                </p:nvSpPr>
                <p:spPr>
                  <a:xfrm>
                    <a:off x="7631925" y="3571397"/>
                    <a:ext cx="0" cy="330364"/>
                  </a:xfrm>
                  <a:custGeom>
                    <a:avLst/>
                    <a:gdLst>
                      <a:gd name="connsiteX0" fmla="*/ 0 w 0"/>
                      <a:gd name="connsiteY0" fmla="*/ 0 h 272561"/>
                      <a:gd name="connsiteX1" fmla="*/ 0 w 0"/>
                      <a:gd name="connsiteY1" fmla="*/ 272561 h 27256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h="272561">
                        <a:moveTo>
                          <a:pt x="0" y="0"/>
                        </a:moveTo>
                        <a:lnTo>
                          <a:pt x="0" y="272561"/>
                        </a:lnTo>
                      </a:path>
                    </a:pathLst>
                  </a:custGeom>
                  <a:no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GB"/>
                  </a:p>
                </p:txBody>
              </p:sp>
            </p:grpSp>
            <p:grpSp>
              <p:nvGrpSpPr>
                <p:cNvPr id="23570" name="Group 9">
                  <a:extLst>
                    <a:ext uri="{FF2B5EF4-FFF2-40B4-BE49-F238E27FC236}">
                      <a16:creationId xmlns:a16="http://schemas.microsoft.com/office/drawing/2014/main" id="{F30E3265-CE92-49D1-916D-1BB440561842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6071280" y="1211277"/>
                  <a:ext cx="3769548" cy="2688234"/>
                  <a:chOff x="6689042" y="1889011"/>
                  <a:chExt cx="2340593" cy="1669182"/>
                </a:xfrm>
              </p:grpSpPr>
              <p:sp>
                <p:nvSpPr>
                  <p:cNvPr id="11" name="Freeform 10">
                    <a:extLst>
                      <a:ext uri="{FF2B5EF4-FFF2-40B4-BE49-F238E27FC236}">
                        <a16:creationId xmlns:a16="http://schemas.microsoft.com/office/drawing/2014/main" id="{B99B6E6B-89C6-4BC2-9A90-3F5B2F3E00DF}"/>
                      </a:ext>
                    </a:extLst>
                  </p:cNvPr>
                  <p:cNvSpPr/>
                  <p:nvPr/>
                </p:nvSpPr>
                <p:spPr>
                  <a:xfrm flipH="1">
                    <a:off x="7295593" y="1889011"/>
                    <a:ext cx="526567" cy="670931"/>
                  </a:xfrm>
                  <a:custGeom>
                    <a:avLst/>
                    <a:gdLst>
                      <a:gd name="connsiteX0" fmla="*/ 528371 w 528371"/>
                      <a:gd name="connsiteY0" fmla="*/ 671270 h 671270"/>
                      <a:gd name="connsiteX1" fmla="*/ 378902 w 528371"/>
                      <a:gd name="connsiteY1" fmla="*/ 240447 h 671270"/>
                      <a:gd name="connsiteX2" fmla="*/ 238225 w 528371"/>
                      <a:gd name="connsiteY2" fmla="*/ 29432 h 671270"/>
                      <a:gd name="connsiteX3" fmla="*/ 62378 w 528371"/>
                      <a:gd name="connsiteY3" fmla="*/ 11847 h 671270"/>
                      <a:gd name="connsiteX4" fmla="*/ 832 w 528371"/>
                      <a:gd name="connsiteY4" fmla="*/ 126147 h 671270"/>
                      <a:gd name="connsiteX5" fmla="*/ 36002 w 528371"/>
                      <a:gd name="connsiteY5" fmla="*/ 240447 h 671270"/>
                      <a:gd name="connsiteX6" fmla="*/ 159094 w 528371"/>
                      <a:gd name="connsiteY6" fmla="*/ 214070 h 671270"/>
                      <a:gd name="connsiteX7" fmla="*/ 176678 w 528371"/>
                      <a:gd name="connsiteY7" fmla="*/ 108563 h 671270"/>
                      <a:gd name="connsiteX8" fmla="*/ 132717 w 528371"/>
                      <a:gd name="connsiteY8" fmla="*/ 90978 h 671270"/>
                      <a:gd name="connsiteX9" fmla="*/ 71171 w 528371"/>
                      <a:gd name="connsiteY9" fmla="*/ 108563 h 67127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528371" h="671270">
                        <a:moveTo>
                          <a:pt x="528371" y="671270"/>
                        </a:moveTo>
                        <a:cubicBezTo>
                          <a:pt x="477815" y="509345"/>
                          <a:pt x="427260" y="347420"/>
                          <a:pt x="378902" y="240447"/>
                        </a:cubicBezTo>
                        <a:cubicBezTo>
                          <a:pt x="330544" y="133474"/>
                          <a:pt x="290979" y="67532"/>
                          <a:pt x="238225" y="29432"/>
                        </a:cubicBezTo>
                        <a:cubicBezTo>
                          <a:pt x="185471" y="-8668"/>
                          <a:pt x="101943" y="-4272"/>
                          <a:pt x="62378" y="11847"/>
                        </a:cubicBezTo>
                        <a:cubicBezTo>
                          <a:pt x="22813" y="27966"/>
                          <a:pt x="5228" y="88047"/>
                          <a:pt x="832" y="126147"/>
                        </a:cubicBezTo>
                        <a:cubicBezTo>
                          <a:pt x="-3564" y="164247"/>
                          <a:pt x="9625" y="225793"/>
                          <a:pt x="36002" y="240447"/>
                        </a:cubicBezTo>
                        <a:cubicBezTo>
                          <a:pt x="62379" y="255101"/>
                          <a:pt x="135648" y="236051"/>
                          <a:pt x="159094" y="214070"/>
                        </a:cubicBezTo>
                        <a:cubicBezTo>
                          <a:pt x="182540" y="192089"/>
                          <a:pt x="181074" y="129078"/>
                          <a:pt x="176678" y="108563"/>
                        </a:cubicBezTo>
                        <a:cubicBezTo>
                          <a:pt x="172282" y="88048"/>
                          <a:pt x="150301" y="90978"/>
                          <a:pt x="132717" y="90978"/>
                        </a:cubicBezTo>
                        <a:cubicBezTo>
                          <a:pt x="115133" y="90978"/>
                          <a:pt x="93152" y="99770"/>
                          <a:pt x="71171" y="108563"/>
                        </a:cubicBezTo>
                      </a:path>
                    </a:pathLst>
                  </a:custGeom>
                  <a:no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GB"/>
                  </a:p>
                </p:txBody>
              </p:sp>
              <p:sp>
                <p:nvSpPr>
                  <p:cNvPr id="12" name="Freeform 11">
                    <a:extLst>
                      <a:ext uri="{FF2B5EF4-FFF2-40B4-BE49-F238E27FC236}">
                        <a16:creationId xmlns:a16="http://schemas.microsoft.com/office/drawing/2014/main" id="{C559E34C-D10E-478E-AD69-F6DDD08E42A2}"/>
                      </a:ext>
                    </a:extLst>
                  </p:cNvPr>
                  <p:cNvSpPr/>
                  <p:nvPr/>
                </p:nvSpPr>
                <p:spPr>
                  <a:xfrm rot="21216589">
                    <a:off x="6689042" y="1948254"/>
                    <a:ext cx="528048" cy="671671"/>
                  </a:xfrm>
                  <a:custGeom>
                    <a:avLst/>
                    <a:gdLst>
                      <a:gd name="connsiteX0" fmla="*/ 528371 w 528371"/>
                      <a:gd name="connsiteY0" fmla="*/ 671270 h 671270"/>
                      <a:gd name="connsiteX1" fmla="*/ 378902 w 528371"/>
                      <a:gd name="connsiteY1" fmla="*/ 240447 h 671270"/>
                      <a:gd name="connsiteX2" fmla="*/ 238225 w 528371"/>
                      <a:gd name="connsiteY2" fmla="*/ 29432 h 671270"/>
                      <a:gd name="connsiteX3" fmla="*/ 62378 w 528371"/>
                      <a:gd name="connsiteY3" fmla="*/ 11847 h 671270"/>
                      <a:gd name="connsiteX4" fmla="*/ 832 w 528371"/>
                      <a:gd name="connsiteY4" fmla="*/ 126147 h 671270"/>
                      <a:gd name="connsiteX5" fmla="*/ 36002 w 528371"/>
                      <a:gd name="connsiteY5" fmla="*/ 240447 h 671270"/>
                      <a:gd name="connsiteX6" fmla="*/ 159094 w 528371"/>
                      <a:gd name="connsiteY6" fmla="*/ 214070 h 671270"/>
                      <a:gd name="connsiteX7" fmla="*/ 176678 w 528371"/>
                      <a:gd name="connsiteY7" fmla="*/ 108563 h 671270"/>
                      <a:gd name="connsiteX8" fmla="*/ 132717 w 528371"/>
                      <a:gd name="connsiteY8" fmla="*/ 90978 h 671270"/>
                      <a:gd name="connsiteX9" fmla="*/ 71171 w 528371"/>
                      <a:gd name="connsiteY9" fmla="*/ 108563 h 67127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528371" h="671270">
                        <a:moveTo>
                          <a:pt x="528371" y="671270"/>
                        </a:moveTo>
                        <a:cubicBezTo>
                          <a:pt x="477815" y="509345"/>
                          <a:pt x="427260" y="347420"/>
                          <a:pt x="378902" y="240447"/>
                        </a:cubicBezTo>
                        <a:cubicBezTo>
                          <a:pt x="330544" y="133474"/>
                          <a:pt x="290979" y="67532"/>
                          <a:pt x="238225" y="29432"/>
                        </a:cubicBezTo>
                        <a:cubicBezTo>
                          <a:pt x="185471" y="-8668"/>
                          <a:pt x="101943" y="-4272"/>
                          <a:pt x="62378" y="11847"/>
                        </a:cubicBezTo>
                        <a:cubicBezTo>
                          <a:pt x="22813" y="27966"/>
                          <a:pt x="5228" y="88047"/>
                          <a:pt x="832" y="126147"/>
                        </a:cubicBezTo>
                        <a:cubicBezTo>
                          <a:pt x="-3564" y="164247"/>
                          <a:pt x="9625" y="225793"/>
                          <a:pt x="36002" y="240447"/>
                        </a:cubicBezTo>
                        <a:cubicBezTo>
                          <a:pt x="62379" y="255101"/>
                          <a:pt x="135648" y="236051"/>
                          <a:pt x="159094" y="214070"/>
                        </a:cubicBezTo>
                        <a:cubicBezTo>
                          <a:pt x="182540" y="192089"/>
                          <a:pt x="181074" y="129078"/>
                          <a:pt x="176678" y="108563"/>
                        </a:cubicBezTo>
                        <a:cubicBezTo>
                          <a:pt x="172282" y="88048"/>
                          <a:pt x="150301" y="90978"/>
                          <a:pt x="132717" y="90978"/>
                        </a:cubicBezTo>
                        <a:cubicBezTo>
                          <a:pt x="115133" y="90978"/>
                          <a:pt x="93152" y="99770"/>
                          <a:pt x="71171" y="108563"/>
                        </a:cubicBezTo>
                      </a:path>
                    </a:pathLst>
                  </a:custGeom>
                  <a:no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GB"/>
                  </a:p>
                </p:txBody>
              </p:sp>
              <p:sp>
                <p:nvSpPr>
                  <p:cNvPr id="14" name="Chord 13">
                    <a:extLst>
                      <a:ext uri="{FF2B5EF4-FFF2-40B4-BE49-F238E27FC236}">
                        <a16:creationId xmlns:a16="http://schemas.microsoft.com/office/drawing/2014/main" id="{04878AE6-2B5F-4701-91E4-E2D4ED6790D4}"/>
                      </a:ext>
                    </a:extLst>
                  </p:cNvPr>
                  <p:cNvSpPr/>
                  <p:nvPr/>
                </p:nvSpPr>
                <p:spPr>
                  <a:xfrm rot="7554481">
                    <a:off x="7536712" y="2065568"/>
                    <a:ext cx="1375927" cy="1609324"/>
                  </a:xfrm>
                  <a:prstGeom prst="chord">
                    <a:avLst>
                      <a:gd name="adj1" fmla="val 2014744"/>
                      <a:gd name="adj2" fmla="val 15239742"/>
                    </a:avLst>
                  </a:prstGeom>
                  <a:solidFill>
                    <a:srgbClr val="FF0000"/>
                  </a:solidFill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GB"/>
                  </a:p>
                </p:txBody>
              </p:sp>
              <p:sp>
                <p:nvSpPr>
                  <p:cNvPr id="15" name="Oval 14">
                    <a:extLst>
                      <a:ext uri="{FF2B5EF4-FFF2-40B4-BE49-F238E27FC236}">
                        <a16:creationId xmlns:a16="http://schemas.microsoft.com/office/drawing/2014/main" id="{3381BB33-F9E8-4190-972D-CB5D4EFA9E08}"/>
                      </a:ext>
                    </a:extLst>
                  </p:cNvPr>
                  <p:cNvSpPr/>
                  <p:nvPr/>
                </p:nvSpPr>
                <p:spPr>
                  <a:xfrm>
                    <a:off x="7039346" y="2320007"/>
                    <a:ext cx="686536" cy="872359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GB"/>
                  </a:p>
                </p:txBody>
              </p:sp>
              <p:sp>
                <p:nvSpPr>
                  <p:cNvPr id="16" name="Oval 15">
                    <a:extLst>
                      <a:ext uri="{FF2B5EF4-FFF2-40B4-BE49-F238E27FC236}">
                        <a16:creationId xmlns:a16="http://schemas.microsoft.com/office/drawing/2014/main" id="{9EF06A59-2D2B-46DC-9F27-ED20C6BA699D}"/>
                      </a:ext>
                    </a:extLst>
                  </p:cNvPr>
                  <p:cNvSpPr/>
                  <p:nvPr/>
                </p:nvSpPr>
                <p:spPr>
                  <a:xfrm>
                    <a:off x="7027496" y="2399244"/>
                    <a:ext cx="362154" cy="402855"/>
                  </a:xfrm>
                  <a:prstGeom prst="ellipse">
                    <a:avLst/>
                  </a:prstGeom>
                  <a:solidFill>
                    <a:schemeClr val="bg1"/>
                  </a:solidFill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GB"/>
                  </a:p>
                </p:txBody>
              </p:sp>
              <p:sp>
                <p:nvSpPr>
                  <p:cNvPr id="17" name="Oval 16">
                    <a:extLst>
                      <a:ext uri="{FF2B5EF4-FFF2-40B4-BE49-F238E27FC236}">
                        <a16:creationId xmlns:a16="http://schemas.microsoft.com/office/drawing/2014/main" id="{43C14739-5597-4C99-8D31-F86EF9071893}"/>
                      </a:ext>
                    </a:extLst>
                  </p:cNvPr>
                  <p:cNvSpPr/>
                  <p:nvPr/>
                </p:nvSpPr>
                <p:spPr>
                  <a:xfrm>
                    <a:off x="7354841" y="2368882"/>
                    <a:ext cx="361413" cy="402855"/>
                  </a:xfrm>
                  <a:prstGeom prst="ellipse">
                    <a:avLst/>
                  </a:prstGeom>
                  <a:solidFill>
                    <a:schemeClr val="bg1"/>
                  </a:solidFill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GB"/>
                  </a:p>
                </p:txBody>
              </p:sp>
              <p:sp>
                <p:nvSpPr>
                  <p:cNvPr id="18" name="Oval 17">
                    <a:extLst>
                      <a:ext uri="{FF2B5EF4-FFF2-40B4-BE49-F238E27FC236}">
                        <a16:creationId xmlns:a16="http://schemas.microsoft.com/office/drawing/2014/main" id="{145C4952-4FAD-4AC7-833E-C236DF238B96}"/>
                      </a:ext>
                    </a:extLst>
                  </p:cNvPr>
                  <p:cNvSpPr/>
                  <p:nvPr/>
                </p:nvSpPr>
                <p:spPr>
                  <a:xfrm>
                    <a:off x="7154879" y="2575493"/>
                    <a:ext cx="123680" cy="169584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GB"/>
                  </a:p>
                </p:txBody>
              </p:sp>
              <p:sp>
                <p:nvSpPr>
                  <p:cNvPr id="19" name="Oval 18">
                    <a:extLst>
                      <a:ext uri="{FF2B5EF4-FFF2-40B4-BE49-F238E27FC236}">
                        <a16:creationId xmlns:a16="http://schemas.microsoft.com/office/drawing/2014/main" id="{4954F435-1DDE-45B1-9DF8-9E6B76290CB1}"/>
                      </a:ext>
                    </a:extLst>
                  </p:cNvPr>
                  <p:cNvSpPr/>
                  <p:nvPr/>
                </p:nvSpPr>
                <p:spPr>
                  <a:xfrm>
                    <a:off x="7458525" y="2561423"/>
                    <a:ext cx="123680" cy="170325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GB"/>
                  </a:p>
                </p:txBody>
              </p:sp>
              <p:sp>
                <p:nvSpPr>
                  <p:cNvPr id="20" name="Freeform 19">
                    <a:extLst>
                      <a:ext uri="{FF2B5EF4-FFF2-40B4-BE49-F238E27FC236}">
                        <a16:creationId xmlns:a16="http://schemas.microsoft.com/office/drawing/2014/main" id="{5E862612-9B43-43C3-8951-0CE1C55F4941}"/>
                      </a:ext>
                    </a:extLst>
                  </p:cNvPr>
                  <p:cNvSpPr/>
                  <p:nvPr/>
                </p:nvSpPr>
                <p:spPr>
                  <a:xfrm rot="19516455">
                    <a:off x="7251157" y="2788769"/>
                    <a:ext cx="304387" cy="224385"/>
                  </a:xfrm>
                  <a:custGeom>
                    <a:avLst/>
                    <a:gdLst>
                      <a:gd name="connsiteX0" fmla="*/ 0 w 703385"/>
                      <a:gd name="connsiteY0" fmla="*/ 0 h 297800"/>
                      <a:gd name="connsiteX1" fmla="*/ 149470 w 703385"/>
                      <a:gd name="connsiteY1" fmla="*/ 184638 h 297800"/>
                      <a:gd name="connsiteX2" fmla="*/ 395654 w 703385"/>
                      <a:gd name="connsiteY2" fmla="*/ 290146 h 297800"/>
                      <a:gd name="connsiteX3" fmla="*/ 703385 w 703385"/>
                      <a:gd name="connsiteY3" fmla="*/ 281354 h 2978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703385" h="297800">
                        <a:moveTo>
                          <a:pt x="0" y="0"/>
                        </a:moveTo>
                        <a:cubicBezTo>
                          <a:pt x="41764" y="68140"/>
                          <a:pt x="83528" y="136280"/>
                          <a:pt x="149470" y="184638"/>
                        </a:cubicBezTo>
                        <a:cubicBezTo>
                          <a:pt x="215412" y="232996"/>
                          <a:pt x="303335" y="274027"/>
                          <a:pt x="395654" y="290146"/>
                        </a:cubicBezTo>
                        <a:cubicBezTo>
                          <a:pt x="487973" y="306265"/>
                          <a:pt x="595679" y="293809"/>
                          <a:pt x="703385" y="281354"/>
                        </a:cubicBezTo>
                      </a:path>
                    </a:pathLst>
                  </a:custGeom>
                  <a:noFill/>
                  <a:ln w="19050"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GB"/>
                  </a:p>
                </p:txBody>
              </p:sp>
              <p:sp>
                <p:nvSpPr>
                  <p:cNvPr id="21" name="Oval 20">
                    <a:extLst>
                      <a:ext uri="{FF2B5EF4-FFF2-40B4-BE49-F238E27FC236}">
                        <a16:creationId xmlns:a16="http://schemas.microsoft.com/office/drawing/2014/main" id="{A2690044-331D-401E-A408-D7F0446A51A6}"/>
                      </a:ext>
                    </a:extLst>
                  </p:cNvPr>
                  <p:cNvSpPr/>
                  <p:nvPr/>
                </p:nvSpPr>
                <p:spPr>
                  <a:xfrm>
                    <a:off x="7452968" y="2738039"/>
                    <a:ext cx="271575" cy="276455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noFill/>
                  </a:ln>
                  <a:effectLst>
                    <a:softEdge rad="127000"/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GB"/>
                  </a:p>
                </p:txBody>
              </p:sp>
            </p:grpSp>
          </p:grpSp>
        </p:grpSp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D4F300D1-9DBA-48A0-960B-249BB5BDF5D4}"/>
                </a:ext>
              </a:extLst>
            </p:cNvPr>
            <p:cNvSpPr/>
            <p:nvPr/>
          </p:nvSpPr>
          <p:spPr>
            <a:xfrm>
              <a:off x="1553858" y="3535953"/>
              <a:ext cx="582145" cy="592606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>
              <a:softEdge rad="127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</p:grpSp>
      <p:sp>
        <p:nvSpPr>
          <p:cNvPr id="36" name="Oval 35">
            <a:extLst>
              <a:ext uri="{FF2B5EF4-FFF2-40B4-BE49-F238E27FC236}">
                <a16:creationId xmlns:a16="http://schemas.microsoft.com/office/drawing/2014/main" id="{9A215829-A540-471E-BBB7-D3651CCAB655}"/>
              </a:ext>
            </a:extLst>
          </p:cNvPr>
          <p:cNvSpPr/>
          <p:nvPr/>
        </p:nvSpPr>
        <p:spPr>
          <a:xfrm>
            <a:off x="3325813" y="2587625"/>
            <a:ext cx="471487" cy="534988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2A4B897A-67EC-4414-AE30-CC2ADDDC0F2B}"/>
              </a:ext>
            </a:extLst>
          </p:cNvPr>
          <p:cNvSpPr/>
          <p:nvPr/>
        </p:nvSpPr>
        <p:spPr>
          <a:xfrm>
            <a:off x="4252913" y="2582863"/>
            <a:ext cx="469900" cy="534987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4970C53B-0441-4672-808B-A87262FD75EF}"/>
              </a:ext>
            </a:extLst>
          </p:cNvPr>
          <p:cNvSpPr/>
          <p:nvPr/>
        </p:nvSpPr>
        <p:spPr>
          <a:xfrm>
            <a:off x="3325813" y="3516313"/>
            <a:ext cx="471487" cy="534987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28BDEF46-7FBA-4769-9159-4143811A72E0}"/>
              </a:ext>
            </a:extLst>
          </p:cNvPr>
          <p:cNvSpPr/>
          <p:nvPr/>
        </p:nvSpPr>
        <p:spPr>
          <a:xfrm>
            <a:off x="4251325" y="3529013"/>
            <a:ext cx="469900" cy="534987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7A9D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Box 6">
            <a:extLst>
              <a:ext uri="{FF2B5EF4-FFF2-40B4-BE49-F238E27FC236}">
                <a16:creationId xmlns:a16="http://schemas.microsoft.com/office/drawing/2014/main" id="{786415E2-0F25-4D4E-97C0-1CF66F04CC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3175" y="6645275"/>
            <a:ext cx="9136063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800">
                <a:solidFill>
                  <a:srgbClr val="000000"/>
                </a:solidFill>
                <a:latin typeface="Trebuchet MS" panose="020B0603020202020204" pitchFamily="34" charset="0"/>
              </a:rPr>
              <a:t>Copyright 2015 Online Teaching Resources Ltd </a:t>
            </a:r>
          </a:p>
        </p:txBody>
      </p:sp>
      <p:grpSp>
        <p:nvGrpSpPr>
          <p:cNvPr id="24579" name="Group 3">
            <a:extLst>
              <a:ext uri="{FF2B5EF4-FFF2-40B4-BE49-F238E27FC236}">
                <a16:creationId xmlns:a16="http://schemas.microsoft.com/office/drawing/2014/main" id="{66BA6E1C-655F-4901-A960-8FD1071808B0}"/>
              </a:ext>
            </a:extLst>
          </p:cNvPr>
          <p:cNvGrpSpPr>
            <a:grpSpLocks/>
          </p:cNvGrpSpPr>
          <p:nvPr/>
        </p:nvGrpSpPr>
        <p:grpSpPr bwMode="auto">
          <a:xfrm>
            <a:off x="725488" y="1652588"/>
            <a:ext cx="7785100" cy="3578225"/>
            <a:chOff x="724956" y="1652987"/>
            <a:chExt cx="7785303" cy="3578039"/>
          </a:xfrm>
        </p:grpSpPr>
        <p:grpSp>
          <p:nvGrpSpPr>
            <p:cNvPr id="24585" name="Group 2">
              <a:extLst>
                <a:ext uri="{FF2B5EF4-FFF2-40B4-BE49-F238E27FC236}">
                  <a16:creationId xmlns:a16="http://schemas.microsoft.com/office/drawing/2014/main" id="{E7219CF7-39FF-4CBB-87B5-6B25BD53253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24956" y="1652987"/>
              <a:ext cx="7785303" cy="3578039"/>
              <a:chOff x="842650" y="1788783"/>
              <a:chExt cx="7785303" cy="3578039"/>
            </a:xfrm>
          </p:grpSpPr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B1BDA57D-13E3-4834-991C-14A7C54BA6F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013499" y="2062779"/>
                <a:ext cx="1614454" cy="31700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defRPr/>
                </a:pPr>
                <a:r>
                  <a:rPr lang="en-GB" altLang="en-US" sz="20000" b="1" dirty="0">
                    <a:ln w="28575">
                      <a:solidFill>
                        <a:schemeClr val="tx1"/>
                      </a:solidFill>
                    </a:ln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5</a:t>
                </a:r>
              </a:p>
            </p:txBody>
          </p:sp>
          <p:grpSp>
            <p:nvGrpSpPr>
              <p:cNvPr id="24590" name="Group 4">
                <a:extLst>
                  <a:ext uri="{FF2B5EF4-FFF2-40B4-BE49-F238E27FC236}">
                    <a16:creationId xmlns:a16="http://schemas.microsoft.com/office/drawing/2014/main" id="{ED347C53-A3CB-4DAE-BCE0-F86D03BC0C87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842650" y="1788783"/>
                <a:ext cx="5017268" cy="3578039"/>
                <a:chOff x="6071280" y="1211277"/>
                <a:chExt cx="3769548" cy="2688234"/>
              </a:xfrm>
            </p:grpSpPr>
            <p:grpSp>
              <p:nvGrpSpPr>
                <p:cNvPr id="24591" name="Group 5">
                  <a:extLst>
                    <a:ext uri="{FF2B5EF4-FFF2-40B4-BE49-F238E27FC236}">
                      <a16:creationId xmlns:a16="http://schemas.microsoft.com/office/drawing/2014/main" id="{28A75677-B21C-4039-8FC1-3FEF30D37B80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9358349" y="3142734"/>
                  <a:ext cx="287029" cy="469472"/>
                  <a:chOff x="7348210" y="3571954"/>
                  <a:chExt cx="287029" cy="469472"/>
                </a:xfrm>
              </p:grpSpPr>
              <p:sp>
                <p:nvSpPr>
                  <p:cNvPr id="29" name="Chord 28">
                    <a:extLst>
                      <a:ext uri="{FF2B5EF4-FFF2-40B4-BE49-F238E27FC236}">
                        <a16:creationId xmlns:a16="http://schemas.microsoft.com/office/drawing/2014/main" id="{D74B437B-47EC-4D83-B00A-A0CA8F97F408}"/>
                      </a:ext>
                    </a:extLst>
                  </p:cNvPr>
                  <p:cNvSpPr/>
                  <p:nvPr/>
                </p:nvSpPr>
                <p:spPr>
                  <a:xfrm rot="7998191">
                    <a:off x="7345968" y="3759825"/>
                    <a:ext cx="283851" cy="279102"/>
                  </a:xfrm>
                  <a:prstGeom prst="chord">
                    <a:avLst>
                      <a:gd name="adj1" fmla="val 2700000"/>
                      <a:gd name="adj2" fmla="val 13809555"/>
                    </a:avLst>
                  </a:prstGeom>
                  <a:solidFill>
                    <a:schemeClr val="tx1"/>
                  </a:solidFill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GB"/>
                  </a:p>
                </p:txBody>
              </p:sp>
              <p:sp>
                <p:nvSpPr>
                  <p:cNvPr id="30" name="Freeform 29">
                    <a:extLst>
                      <a:ext uri="{FF2B5EF4-FFF2-40B4-BE49-F238E27FC236}">
                        <a16:creationId xmlns:a16="http://schemas.microsoft.com/office/drawing/2014/main" id="{8C6E63A2-1A90-4D15-8787-4165B32F4C45}"/>
                      </a:ext>
                    </a:extLst>
                  </p:cNvPr>
                  <p:cNvSpPr/>
                  <p:nvPr/>
                </p:nvSpPr>
                <p:spPr>
                  <a:xfrm>
                    <a:off x="7623865" y="3571397"/>
                    <a:ext cx="0" cy="330364"/>
                  </a:xfrm>
                  <a:custGeom>
                    <a:avLst/>
                    <a:gdLst>
                      <a:gd name="connsiteX0" fmla="*/ 0 w 0"/>
                      <a:gd name="connsiteY0" fmla="*/ 0 h 272561"/>
                      <a:gd name="connsiteX1" fmla="*/ 0 w 0"/>
                      <a:gd name="connsiteY1" fmla="*/ 272561 h 27256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h="272561">
                        <a:moveTo>
                          <a:pt x="0" y="0"/>
                        </a:moveTo>
                        <a:lnTo>
                          <a:pt x="0" y="272561"/>
                        </a:lnTo>
                      </a:path>
                    </a:pathLst>
                  </a:custGeom>
                  <a:no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GB"/>
                  </a:p>
                </p:txBody>
              </p:sp>
            </p:grpSp>
            <p:grpSp>
              <p:nvGrpSpPr>
                <p:cNvPr id="24592" name="Group 6">
                  <a:extLst>
                    <a:ext uri="{FF2B5EF4-FFF2-40B4-BE49-F238E27FC236}">
                      <a16:creationId xmlns:a16="http://schemas.microsoft.com/office/drawing/2014/main" id="{CEB28832-1A19-47A6-8371-C34B1CFAAF8A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8999661" y="3142734"/>
                  <a:ext cx="287029" cy="469472"/>
                  <a:chOff x="7348210" y="3571954"/>
                  <a:chExt cx="287029" cy="469472"/>
                </a:xfrm>
              </p:grpSpPr>
              <p:sp>
                <p:nvSpPr>
                  <p:cNvPr id="27" name="Chord 26">
                    <a:extLst>
                      <a:ext uri="{FF2B5EF4-FFF2-40B4-BE49-F238E27FC236}">
                        <a16:creationId xmlns:a16="http://schemas.microsoft.com/office/drawing/2014/main" id="{635D8BBC-1066-4E61-A4B0-B82D49FEE8D5}"/>
                      </a:ext>
                    </a:extLst>
                  </p:cNvPr>
                  <p:cNvSpPr/>
                  <p:nvPr/>
                </p:nvSpPr>
                <p:spPr>
                  <a:xfrm rot="7998191">
                    <a:off x="7345639" y="3759825"/>
                    <a:ext cx="283851" cy="279102"/>
                  </a:xfrm>
                  <a:prstGeom prst="chord">
                    <a:avLst>
                      <a:gd name="adj1" fmla="val 2700000"/>
                      <a:gd name="adj2" fmla="val 13809555"/>
                    </a:avLst>
                  </a:prstGeom>
                  <a:solidFill>
                    <a:schemeClr val="tx1"/>
                  </a:solidFill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GB"/>
                  </a:p>
                </p:txBody>
              </p:sp>
              <p:sp>
                <p:nvSpPr>
                  <p:cNvPr id="28" name="Freeform 27">
                    <a:extLst>
                      <a:ext uri="{FF2B5EF4-FFF2-40B4-BE49-F238E27FC236}">
                        <a16:creationId xmlns:a16="http://schemas.microsoft.com/office/drawing/2014/main" id="{40D52DB7-0EAB-4BED-A062-78A8458D12F1}"/>
                      </a:ext>
                    </a:extLst>
                  </p:cNvPr>
                  <p:cNvSpPr/>
                  <p:nvPr/>
                </p:nvSpPr>
                <p:spPr>
                  <a:xfrm>
                    <a:off x="7623538" y="3571397"/>
                    <a:ext cx="0" cy="330364"/>
                  </a:xfrm>
                  <a:custGeom>
                    <a:avLst/>
                    <a:gdLst>
                      <a:gd name="connsiteX0" fmla="*/ 0 w 0"/>
                      <a:gd name="connsiteY0" fmla="*/ 0 h 272561"/>
                      <a:gd name="connsiteX1" fmla="*/ 0 w 0"/>
                      <a:gd name="connsiteY1" fmla="*/ 272561 h 27256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h="272561">
                        <a:moveTo>
                          <a:pt x="0" y="0"/>
                        </a:moveTo>
                        <a:lnTo>
                          <a:pt x="0" y="272561"/>
                        </a:lnTo>
                      </a:path>
                    </a:pathLst>
                  </a:custGeom>
                  <a:no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GB"/>
                  </a:p>
                </p:txBody>
              </p:sp>
            </p:grpSp>
            <p:grpSp>
              <p:nvGrpSpPr>
                <p:cNvPr id="24593" name="Group 7">
                  <a:extLst>
                    <a:ext uri="{FF2B5EF4-FFF2-40B4-BE49-F238E27FC236}">
                      <a16:creationId xmlns:a16="http://schemas.microsoft.com/office/drawing/2014/main" id="{D7FC6D48-BFFA-434F-BDE5-82EA3F8619B5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7807744" y="3142734"/>
                  <a:ext cx="287029" cy="469472"/>
                  <a:chOff x="7348210" y="3571954"/>
                  <a:chExt cx="287029" cy="469472"/>
                </a:xfrm>
              </p:grpSpPr>
              <p:sp>
                <p:nvSpPr>
                  <p:cNvPr id="25" name="Chord 24">
                    <a:extLst>
                      <a:ext uri="{FF2B5EF4-FFF2-40B4-BE49-F238E27FC236}">
                        <a16:creationId xmlns:a16="http://schemas.microsoft.com/office/drawing/2014/main" id="{F602B900-480E-4634-B9EE-2186E5CC9FBC}"/>
                      </a:ext>
                    </a:extLst>
                  </p:cNvPr>
                  <p:cNvSpPr/>
                  <p:nvPr/>
                </p:nvSpPr>
                <p:spPr>
                  <a:xfrm rot="7998191">
                    <a:off x="7348392" y="3757440"/>
                    <a:ext cx="283851" cy="283873"/>
                  </a:xfrm>
                  <a:prstGeom prst="chord">
                    <a:avLst>
                      <a:gd name="adj1" fmla="val 2700000"/>
                      <a:gd name="adj2" fmla="val 13809555"/>
                    </a:avLst>
                  </a:prstGeom>
                  <a:solidFill>
                    <a:schemeClr val="tx1"/>
                  </a:solidFill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GB"/>
                  </a:p>
                </p:txBody>
              </p:sp>
              <p:sp>
                <p:nvSpPr>
                  <p:cNvPr id="26" name="Freeform 25">
                    <a:extLst>
                      <a:ext uri="{FF2B5EF4-FFF2-40B4-BE49-F238E27FC236}">
                        <a16:creationId xmlns:a16="http://schemas.microsoft.com/office/drawing/2014/main" id="{47711AA2-E8A2-4059-9B8B-CC92F7B8B993}"/>
                      </a:ext>
                    </a:extLst>
                  </p:cNvPr>
                  <p:cNvSpPr/>
                  <p:nvPr/>
                </p:nvSpPr>
                <p:spPr>
                  <a:xfrm>
                    <a:off x="7631060" y="3571397"/>
                    <a:ext cx="0" cy="330364"/>
                  </a:xfrm>
                  <a:custGeom>
                    <a:avLst/>
                    <a:gdLst>
                      <a:gd name="connsiteX0" fmla="*/ 0 w 0"/>
                      <a:gd name="connsiteY0" fmla="*/ 0 h 272561"/>
                      <a:gd name="connsiteX1" fmla="*/ 0 w 0"/>
                      <a:gd name="connsiteY1" fmla="*/ 272561 h 27256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h="272561">
                        <a:moveTo>
                          <a:pt x="0" y="0"/>
                        </a:moveTo>
                        <a:lnTo>
                          <a:pt x="0" y="272561"/>
                        </a:lnTo>
                      </a:path>
                    </a:pathLst>
                  </a:custGeom>
                  <a:no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GB"/>
                  </a:p>
                </p:txBody>
              </p:sp>
            </p:grpSp>
            <p:grpSp>
              <p:nvGrpSpPr>
                <p:cNvPr id="24594" name="Group 8">
                  <a:extLst>
                    <a:ext uri="{FF2B5EF4-FFF2-40B4-BE49-F238E27FC236}">
                      <a16:creationId xmlns:a16="http://schemas.microsoft.com/office/drawing/2014/main" id="{A8510ED4-EA84-4137-B02C-C4770E73B08A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7449056" y="3142734"/>
                  <a:ext cx="287029" cy="469472"/>
                  <a:chOff x="7348210" y="3571954"/>
                  <a:chExt cx="287029" cy="469472"/>
                </a:xfrm>
              </p:grpSpPr>
              <p:sp>
                <p:nvSpPr>
                  <p:cNvPr id="23" name="Chord 22">
                    <a:extLst>
                      <a:ext uri="{FF2B5EF4-FFF2-40B4-BE49-F238E27FC236}">
                        <a16:creationId xmlns:a16="http://schemas.microsoft.com/office/drawing/2014/main" id="{DAA450E6-34BA-4483-9B5A-CFE53FDE54CC}"/>
                      </a:ext>
                    </a:extLst>
                  </p:cNvPr>
                  <p:cNvSpPr/>
                  <p:nvPr/>
                </p:nvSpPr>
                <p:spPr>
                  <a:xfrm rot="7998191">
                    <a:off x="7349852" y="3755651"/>
                    <a:ext cx="283851" cy="287451"/>
                  </a:xfrm>
                  <a:prstGeom prst="chord">
                    <a:avLst>
                      <a:gd name="adj1" fmla="val 2700000"/>
                      <a:gd name="adj2" fmla="val 13809555"/>
                    </a:avLst>
                  </a:prstGeom>
                  <a:solidFill>
                    <a:schemeClr val="tx1"/>
                  </a:solidFill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GB"/>
                  </a:p>
                </p:txBody>
              </p:sp>
              <p:sp>
                <p:nvSpPr>
                  <p:cNvPr id="24" name="Freeform 23">
                    <a:extLst>
                      <a:ext uri="{FF2B5EF4-FFF2-40B4-BE49-F238E27FC236}">
                        <a16:creationId xmlns:a16="http://schemas.microsoft.com/office/drawing/2014/main" id="{69A081DA-44D6-4571-8419-75346B2FA5D4}"/>
                      </a:ext>
                    </a:extLst>
                  </p:cNvPr>
                  <p:cNvSpPr/>
                  <p:nvPr/>
                </p:nvSpPr>
                <p:spPr>
                  <a:xfrm>
                    <a:off x="7631925" y="3571397"/>
                    <a:ext cx="0" cy="330364"/>
                  </a:xfrm>
                  <a:custGeom>
                    <a:avLst/>
                    <a:gdLst>
                      <a:gd name="connsiteX0" fmla="*/ 0 w 0"/>
                      <a:gd name="connsiteY0" fmla="*/ 0 h 272561"/>
                      <a:gd name="connsiteX1" fmla="*/ 0 w 0"/>
                      <a:gd name="connsiteY1" fmla="*/ 272561 h 27256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h="272561">
                        <a:moveTo>
                          <a:pt x="0" y="0"/>
                        </a:moveTo>
                        <a:lnTo>
                          <a:pt x="0" y="272561"/>
                        </a:lnTo>
                      </a:path>
                    </a:pathLst>
                  </a:custGeom>
                  <a:no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GB"/>
                  </a:p>
                </p:txBody>
              </p:sp>
            </p:grpSp>
            <p:grpSp>
              <p:nvGrpSpPr>
                <p:cNvPr id="24595" name="Group 9">
                  <a:extLst>
                    <a:ext uri="{FF2B5EF4-FFF2-40B4-BE49-F238E27FC236}">
                      <a16:creationId xmlns:a16="http://schemas.microsoft.com/office/drawing/2014/main" id="{C68248A5-E3CE-41DD-B605-E1A742F4892C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6071280" y="1211277"/>
                  <a:ext cx="3769548" cy="2688234"/>
                  <a:chOff x="6689042" y="1889011"/>
                  <a:chExt cx="2340593" cy="1669182"/>
                </a:xfrm>
              </p:grpSpPr>
              <p:sp>
                <p:nvSpPr>
                  <p:cNvPr id="11" name="Freeform 10">
                    <a:extLst>
                      <a:ext uri="{FF2B5EF4-FFF2-40B4-BE49-F238E27FC236}">
                        <a16:creationId xmlns:a16="http://schemas.microsoft.com/office/drawing/2014/main" id="{E2529EE2-635A-497A-ACA5-09F0FF2D2AAC}"/>
                      </a:ext>
                    </a:extLst>
                  </p:cNvPr>
                  <p:cNvSpPr/>
                  <p:nvPr/>
                </p:nvSpPr>
                <p:spPr>
                  <a:xfrm flipH="1">
                    <a:off x="7295593" y="1889011"/>
                    <a:ext cx="526567" cy="670931"/>
                  </a:xfrm>
                  <a:custGeom>
                    <a:avLst/>
                    <a:gdLst>
                      <a:gd name="connsiteX0" fmla="*/ 528371 w 528371"/>
                      <a:gd name="connsiteY0" fmla="*/ 671270 h 671270"/>
                      <a:gd name="connsiteX1" fmla="*/ 378902 w 528371"/>
                      <a:gd name="connsiteY1" fmla="*/ 240447 h 671270"/>
                      <a:gd name="connsiteX2" fmla="*/ 238225 w 528371"/>
                      <a:gd name="connsiteY2" fmla="*/ 29432 h 671270"/>
                      <a:gd name="connsiteX3" fmla="*/ 62378 w 528371"/>
                      <a:gd name="connsiteY3" fmla="*/ 11847 h 671270"/>
                      <a:gd name="connsiteX4" fmla="*/ 832 w 528371"/>
                      <a:gd name="connsiteY4" fmla="*/ 126147 h 671270"/>
                      <a:gd name="connsiteX5" fmla="*/ 36002 w 528371"/>
                      <a:gd name="connsiteY5" fmla="*/ 240447 h 671270"/>
                      <a:gd name="connsiteX6" fmla="*/ 159094 w 528371"/>
                      <a:gd name="connsiteY6" fmla="*/ 214070 h 671270"/>
                      <a:gd name="connsiteX7" fmla="*/ 176678 w 528371"/>
                      <a:gd name="connsiteY7" fmla="*/ 108563 h 671270"/>
                      <a:gd name="connsiteX8" fmla="*/ 132717 w 528371"/>
                      <a:gd name="connsiteY8" fmla="*/ 90978 h 671270"/>
                      <a:gd name="connsiteX9" fmla="*/ 71171 w 528371"/>
                      <a:gd name="connsiteY9" fmla="*/ 108563 h 67127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528371" h="671270">
                        <a:moveTo>
                          <a:pt x="528371" y="671270"/>
                        </a:moveTo>
                        <a:cubicBezTo>
                          <a:pt x="477815" y="509345"/>
                          <a:pt x="427260" y="347420"/>
                          <a:pt x="378902" y="240447"/>
                        </a:cubicBezTo>
                        <a:cubicBezTo>
                          <a:pt x="330544" y="133474"/>
                          <a:pt x="290979" y="67532"/>
                          <a:pt x="238225" y="29432"/>
                        </a:cubicBezTo>
                        <a:cubicBezTo>
                          <a:pt x="185471" y="-8668"/>
                          <a:pt x="101943" y="-4272"/>
                          <a:pt x="62378" y="11847"/>
                        </a:cubicBezTo>
                        <a:cubicBezTo>
                          <a:pt x="22813" y="27966"/>
                          <a:pt x="5228" y="88047"/>
                          <a:pt x="832" y="126147"/>
                        </a:cubicBezTo>
                        <a:cubicBezTo>
                          <a:pt x="-3564" y="164247"/>
                          <a:pt x="9625" y="225793"/>
                          <a:pt x="36002" y="240447"/>
                        </a:cubicBezTo>
                        <a:cubicBezTo>
                          <a:pt x="62379" y="255101"/>
                          <a:pt x="135648" y="236051"/>
                          <a:pt x="159094" y="214070"/>
                        </a:cubicBezTo>
                        <a:cubicBezTo>
                          <a:pt x="182540" y="192089"/>
                          <a:pt x="181074" y="129078"/>
                          <a:pt x="176678" y="108563"/>
                        </a:cubicBezTo>
                        <a:cubicBezTo>
                          <a:pt x="172282" y="88048"/>
                          <a:pt x="150301" y="90978"/>
                          <a:pt x="132717" y="90978"/>
                        </a:cubicBezTo>
                        <a:cubicBezTo>
                          <a:pt x="115133" y="90978"/>
                          <a:pt x="93152" y="99770"/>
                          <a:pt x="71171" y="108563"/>
                        </a:cubicBezTo>
                      </a:path>
                    </a:pathLst>
                  </a:custGeom>
                  <a:no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GB"/>
                  </a:p>
                </p:txBody>
              </p:sp>
              <p:sp>
                <p:nvSpPr>
                  <p:cNvPr id="12" name="Freeform 11">
                    <a:extLst>
                      <a:ext uri="{FF2B5EF4-FFF2-40B4-BE49-F238E27FC236}">
                        <a16:creationId xmlns:a16="http://schemas.microsoft.com/office/drawing/2014/main" id="{F560C31D-2683-40A9-89C0-02596080A88F}"/>
                      </a:ext>
                    </a:extLst>
                  </p:cNvPr>
                  <p:cNvSpPr/>
                  <p:nvPr/>
                </p:nvSpPr>
                <p:spPr>
                  <a:xfrm rot="21216589">
                    <a:off x="6689042" y="1948254"/>
                    <a:ext cx="528048" cy="671671"/>
                  </a:xfrm>
                  <a:custGeom>
                    <a:avLst/>
                    <a:gdLst>
                      <a:gd name="connsiteX0" fmla="*/ 528371 w 528371"/>
                      <a:gd name="connsiteY0" fmla="*/ 671270 h 671270"/>
                      <a:gd name="connsiteX1" fmla="*/ 378902 w 528371"/>
                      <a:gd name="connsiteY1" fmla="*/ 240447 h 671270"/>
                      <a:gd name="connsiteX2" fmla="*/ 238225 w 528371"/>
                      <a:gd name="connsiteY2" fmla="*/ 29432 h 671270"/>
                      <a:gd name="connsiteX3" fmla="*/ 62378 w 528371"/>
                      <a:gd name="connsiteY3" fmla="*/ 11847 h 671270"/>
                      <a:gd name="connsiteX4" fmla="*/ 832 w 528371"/>
                      <a:gd name="connsiteY4" fmla="*/ 126147 h 671270"/>
                      <a:gd name="connsiteX5" fmla="*/ 36002 w 528371"/>
                      <a:gd name="connsiteY5" fmla="*/ 240447 h 671270"/>
                      <a:gd name="connsiteX6" fmla="*/ 159094 w 528371"/>
                      <a:gd name="connsiteY6" fmla="*/ 214070 h 671270"/>
                      <a:gd name="connsiteX7" fmla="*/ 176678 w 528371"/>
                      <a:gd name="connsiteY7" fmla="*/ 108563 h 671270"/>
                      <a:gd name="connsiteX8" fmla="*/ 132717 w 528371"/>
                      <a:gd name="connsiteY8" fmla="*/ 90978 h 671270"/>
                      <a:gd name="connsiteX9" fmla="*/ 71171 w 528371"/>
                      <a:gd name="connsiteY9" fmla="*/ 108563 h 67127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528371" h="671270">
                        <a:moveTo>
                          <a:pt x="528371" y="671270"/>
                        </a:moveTo>
                        <a:cubicBezTo>
                          <a:pt x="477815" y="509345"/>
                          <a:pt x="427260" y="347420"/>
                          <a:pt x="378902" y="240447"/>
                        </a:cubicBezTo>
                        <a:cubicBezTo>
                          <a:pt x="330544" y="133474"/>
                          <a:pt x="290979" y="67532"/>
                          <a:pt x="238225" y="29432"/>
                        </a:cubicBezTo>
                        <a:cubicBezTo>
                          <a:pt x="185471" y="-8668"/>
                          <a:pt x="101943" y="-4272"/>
                          <a:pt x="62378" y="11847"/>
                        </a:cubicBezTo>
                        <a:cubicBezTo>
                          <a:pt x="22813" y="27966"/>
                          <a:pt x="5228" y="88047"/>
                          <a:pt x="832" y="126147"/>
                        </a:cubicBezTo>
                        <a:cubicBezTo>
                          <a:pt x="-3564" y="164247"/>
                          <a:pt x="9625" y="225793"/>
                          <a:pt x="36002" y="240447"/>
                        </a:cubicBezTo>
                        <a:cubicBezTo>
                          <a:pt x="62379" y="255101"/>
                          <a:pt x="135648" y="236051"/>
                          <a:pt x="159094" y="214070"/>
                        </a:cubicBezTo>
                        <a:cubicBezTo>
                          <a:pt x="182540" y="192089"/>
                          <a:pt x="181074" y="129078"/>
                          <a:pt x="176678" y="108563"/>
                        </a:cubicBezTo>
                        <a:cubicBezTo>
                          <a:pt x="172282" y="88048"/>
                          <a:pt x="150301" y="90978"/>
                          <a:pt x="132717" y="90978"/>
                        </a:cubicBezTo>
                        <a:cubicBezTo>
                          <a:pt x="115133" y="90978"/>
                          <a:pt x="93152" y="99770"/>
                          <a:pt x="71171" y="108563"/>
                        </a:cubicBezTo>
                      </a:path>
                    </a:pathLst>
                  </a:custGeom>
                  <a:no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GB"/>
                  </a:p>
                </p:txBody>
              </p:sp>
              <p:sp>
                <p:nvSpPr>
                  <p:cNvPr id="14" name="Chord 13">
                    <a:extLst>
                      <a:ext uri="{FF2B5EF4-FFF2-40B4-BE49-F238E27FC236}">
                        <a16:creationId xmlns:a16="http://schemas.microsoft.com/office/drawing/2014/main" id="{AB1AED3A-7B0B-4321-963A-065BC9DC0304}"/>
                      </a:ext>
                    </a:extLst>
                  </p:cNvPr>
                  <p:cNvSpPr/>
                  <p:nvPr/>
                </p:nvSpPr>
                <p:spPr>
                  <a:xfrm rot="7554481">
                    <a:off x="7536712" y="2065568"/>
                    <a:ext cx="1375927" cy="1609324"/>
                  </a:xfrm>
                  <a:prstGeom prst="chord">
                    <a:avLst>
                      <a:gd name="adj1" fmla="val 2014744"/>
                      <a:gd name="adj2" fmla="val 15239742"/>
                    </a:avLst>
                  </a:prstGeom>
                  <a:solidFill>
                    <a:srgbClr val="FF0000"/>
                  </a:solidFill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GB"/>
                  </a:p>
                </p:txBody>
              </p:sp>
              <p:sp>
                <p:nvSpPr>
                  <p:cNvPr id="15" name="Oval 14">
                    <a:extLst>
                      <a:ext uri="{FF2B5EF4-FFF2-40B4-BE49-F238E27FC236}">
                        <a16:creationId xmlns:a16="http://schemas.microsoft.com/office/drawing/2014/main" id="{13D28841-A220-4A0D-B1E0-8BE40EC81637}"/>
                      </a:ext>
                    </a:extLst>
                  </p:cNvPr>
                  <p:cNvSpPr/>
                  <p:nvPr/>
                </p:nvSpPr>
                <p:spPr>
                  <a:xfrm>
                    <a:off x="7039346" y="2320007"/>
                    <a:ext cx="686536" cy="872359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GB"/>
                  </a:p>
                </p:txBody>
              </p:sp>
              <p:sp>
                <p:nvSpPr>
                  <p:cNvPr id="16" name="Oval 15">
                    <a:extLst>
                      <a:ext uri="{FF2B5EF4-FFF2-40B4-BE49-F238E27FC236}">
                        <a16:creationId xmlns:a16="http://schemas.microsoft.com/office/drawing/2014/main" id="{806561C7-4A1B-489E-AAB4-AFE3F9E03934}"/>
                      </a:ext>
                    </a:extLst>
                  </p:cNvPr>
                  <p:cNvSpPr/>
                  <p:nvPr/>
                </p:nvSpPr>
                <p:spPr>
                  <a:xfrm>
                    <a:off x="7027496" y="2399244"/>
                    <a:ext cx="362154" cy="402855"/>
                  </a:xfrm>
                  <a:prstGeom prst="ellipse">
                    <a:avLst/>
                  </a:prstGeom>
                  <a:solidFill>
                    <a:schemeClr val="bg1"/>
                  </a:solidFill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GB"/>
                  </a:p>
                </p:txBody>
              </p:sp>
              <p:sp>
                <p:nvSpPr>
                  <p:cNvPr id="17" name="Oval 16">
                    <a:extLst>
                      <a:ext uri="{FF2B5EF4-FFF2-40B4-BE49-F238E27FC236}">
                        <a16:creationId xmlns:a16="http://schemas.microsoft.com/office/drawing/2014/main" id="{6BAD0227-E640-41F4-8180-229F4B54A985}"/>
                      </a:ext>
                    </a:extLst>
                  </p:cNvPr>
                  <p:cNvSpPr/>
                  <p:nvPr/>
                </p:nvSpPr>
                <p:spPr>
                  <a:xfrm>
                    <a:off x="7354841" y="2368882"/>
                    <a:ext cx="361413" cy="402855"/>
                  </a:xfrm>
                  <a:prstGeom prst="ellipse">
                    <a:avLst/>
                  </a:prstGeom>
                  <a:solidFill>
                    <a:schemeClr val="bg1"/>
                  </a:solidFill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GB"/>
                  </a:p>
                </p:txBody>
              </p:sp>
              <p:sp>
                <p:nvSpPr>
                  <p:cNvPr id="18" name="Oval 17">
                    <a:extLst>
                      <a:ext uri="{FF2B5EF4-FFF2-40B4-BE49-F238E27FC236}">
                        <a16:creationId xmlns:a16="http://schemas.microsoft.com/office/drawing/2014/main" id="{4495F196-9C7C-492B-964A-70BD4FE6FF45}"/>
                      </a:ext>
                    </a:extLst>
                  </p:cNvPr>
                  <p:cNvSpPr/>
                  <p:nvPr/>
                </p:nvSpPr>
                <p:spPr>
                  <a:xfrm>
                    <a:off x="7154879" y="2575493"/>
                    <a:ext cx="123680" cy="169584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GB"/>
                  </a:p>
                </p:txBody>
              </p:sp>
              <p:sp>
                <p:nvSpPr>
                  <p:cNvPr id="19" name="Oval 18">
                    <a:extLst>
                      <a:ext uri="{FF2B5EF4-FFF2-40B4-BE49-F238E27FC236}">
                        <a16:creationId xmlns:a16="http://schemas.microsoft.com/office/drawing/2014/main" id="{4CC2F4C6-9874-41B0-A167-8FB22B234FD1}"/>
                      </a:ext>
                    </a:extLst>
                  </p:cNvPr>
                  <p:cNvSpPr/>
                  <p:nvPr/>
                </p:nvSpPr>
                <p:spPr>
                  <a:xfrm>
                    <a:off x="7458525" y="2561423"/>
                    <a:ext cx="123680" cy="170325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GB"/>
                  </a:p>
                </p:txBody>
              </p:sp>
              <p:sp>
                <p:nvSpPr>
                  <p:cNvPr id="20" name="Freeform 19">
                    <a:extLst>
                      <a:ext uri="{FF2B5EF4-FFF2-40B4-BE49-F238E27FC236}">
                        <a16:creationId xmlns:a16="http://schemas.microsoft.com/office/drawing/2014/main" id="{D3DB9256-E6B6-42ED-96F3-4CBBC2C82623}"/>
                      </a:ext>
                    </a:extLst>
                  </p:cNvPr>
                  <p:cNvSpPr/>
                  <p:nvPr/>
                </p:nvSpPr>
                <p:spPr>
                  <a:xfrm rot="19516455">
                    <a:off x="7251157" y="2788769"/>
                    <a:ext cx="304387" cy="224385"/>
                  </a:xfrm>
                  <a:custGeom>
                    <a:avLst/>
                    <a:gdLst>
                      <a:gd name="connsiteX0" fmla="*/ 0 w 703385"/>
                      <a:gd name="connsiteY0" fmla="*/ 0 h 297800"/>
                      <a:gd name="connsiteX1" fmla="*/ 149470 w 703385"/>
                      <a:gd name="connsiteY1" fmla="*/ 184638 h 297800"/>
                      <a:gd name="connsiteX2" fmla="*/ 395654 w 703385"/>
                      <a:gd name="connsiteY2" fmla="*/ 290146 h 297800"/>
                      <a:gd name="connsiteX3" fmla="*/ 703385 w 703385"/>
                      <a:gd name="connsiteY3" fmla="*/ 281354 h 2978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703385" h="297800">
                        <a:moveTo>
                          <a:pt x="0" y="0"/>
                        </a:moveTo>
                        <a:cubicBezTo>
                          <a:pt x="41764" y="68140"/>
                          <a:pt x="83528" y="136280"/>
                          <a:pt x="149470" y="184638"/>
                        </a:cubicBezTo>
                        <a:cubicBezTo>
                          <a:pt x="215412" y="232996"/>
                          <a:pt x="303335" y="274027"/>
                          <a:pt x="395654" y="290146"/>
                        </a:cubicBezTo>
                        <a:cubicBezTo>
                          <a:pt x="487973" y="306265"/>
                          <a:pt x="595679" y="293809"/>
                          <a:pt x="703385" y="281354"/>
                        </a:cubicBezTo>
                      </a:path>
                    </a:pathLst>
                  </a:custGeom>
                  <a:noFill/>
                  <a:ln w="19050"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GB"/>
                  </a:p>
                </p:txBody>
              </p:sp>
              <p:sp>
                <p:nvSpPr>
                  <p:cNvPr id="21" name="Oval 20">
                    <a:extLst>
                      <a:ext uri="{FF2B5EF4-FFF2-40B4-BE49-F238E27FC236}">
                        <a16:creationId xmlns:a16="http://schemas.microsoft.com/office/drawing/2014/main" id="{A80FEC54-4619-4697-9CB9-0487CD4E5963}"/>
                      </a:ext>
                    </a:extLst>
                  </p:cNvPr>
                  <p:cNvSpPr/>
                  <p:nvPr/>
                </p:nvSpPr>
                <p:spPr>
                  <a:xfrm>
                    <a:off x="7452968" y="2738039"/>
                    <a:ext cx="271575" cy="276455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noFill/>
                  </a:ln>
                  <a:effectLst>
                    <a:softEdge rad="127000"/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GB"/>
                  </a:p>
                </p:txBody>
              </p:sp>
            </p:grpSp>
          </p:grpSp>
        </p:grpSp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C1D1AD09-BCE6-47B1-9CC9-61A01783C284}"/>
                </a:ext>
              </a:extLst>
            </p:cNvPr>
            <p:cNvSpPr/>
            <p:nvPr/>
          </p:nvSpPr>
          <p:spPr>
            <a:xfrm>
              <a:off x="1553858" y="3535953"/>
              <a:ext cx="582145" cy="592606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>
              <a:softEdge rad="127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</p:grpSp>
      <p:sp>
        <p:nvSpPr>
          <p:cNvPr id="31" name="Oval 30">
            <a:extLst>
              <a:ext uri="{FF2B5EF4-FFF2-40B4-BE49-F238E27FC236}">
                <a16:creationId xmlns:a16="http://schemas.microsoft.com/office/drawing/2014/main" id="{B6C510D1-E1C4-4302-9FE6-B0CB7B93EA4E}"/>
              </a:ext>
            </a:extLst>
          </p:cNvPr>
          <p:cNvSpPr/>
          <p:nvPr/>
        </p:nvSpPr>
        <p:spPr>
          <a:xfrm>
            <a:off x="3325813" y="2479675"/>
            <a:ext cx="471487" cy="5334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24A2EE08-9114-4C1A-80DB-BBAE5A746FB2}"/>
              </a:ext>
            </a:extLst>
          </p:cNvPr>
          <p:cNvSpPr/>
          <p:nvPr/>
        </p:nvSpPr>
        <p:spPr>
          <a:xfrm>
            <a:off x="4252913" y="2473325"/>
            <a:ext cx="469900" cy="534988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9CD9AF67-02D8-40CC-8EED-05CB23F906AD}"/>
              </a:ext>
            </a:extLst>
          </p:cNvPr>
          <p:cNvSpPr/>
          <p:nvPr/>
        </p:nvSpPr>
        <p:spPr>
          <a:xfrm>
            <a:off x="3811588" y="3078163"/>
            <a:ext cx="468312" cy="534987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78F7DF63-316F-4C2B-9341-C547152D4735}"/>
              </a:ext>
            </a:extLst>
          </p:cNvPr>
          <p:cNvSpPr/>
          <p:nvPr/>
        </p:nvSpPr>
        <p:spPr>
          <a:xfrm>
            <a:off x="3325813" y="3670300"/>
            <a:ext cx="471487" cy="534988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9B34F434-E9DD-4FA3-92F1-AA2DE2E1EFB6}"/>
              </a:ext>
            </a:extLst>
          </p:cNvPr>
          <p:cNvSpPr/>
          <p:nvPr/>
        </p:nvSpPr>
        <p:spPr>
          <a:xfrm>
            <a:off x="4251325" y="3683000"/>
            <a:ext cx="469900" cy="534988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7A9D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Box 6">
            <a:extLst>
              <a:ext uri="{FF2B5EF4-FFF2-40B4-BE49-F238E27FC236}">
                <a16:creationId xmlns:a16="http://schemas.microsoft.com/office/drawing/2014/main" id="{A85B8BAA-D0F8-444E-83A2-25486D2D22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3175" y="6645275"/>
            <a:ext cx="9136063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800">
                <a:solidFill>
                  <a:srgbClr val="000000"/>
                </a:solidFill>
                <a:latin typeface="Trebuchet MS" panose="020B0603020202020204" pitchFamily="34" charset="0"/>
              </a:rPr>
              <a:t>Copyright 2015 Online Teaching Resources Ltd </a:t>
            </a:r>
          </a:p>
        </p:txBody>
      </p:sp>
      <p:grpSp>
        <p:nvGrpSpPr>
          <p:cNvPr id="25603" name="Group 2">
            <a:extLst>
              <a:ext uri="{FF2B5EF4-FFF2-40B4-BE49-F238E27FC236}">
                <a16:creationId xmlns:a16="http://schemas.microsoft.com/office/drawing/2014/main" id="{DB67A0E5-0249-445C-AAD6-224C819DADE9}"/>
              </a:ext>
            </a:extLst>
          </p:cNvPr>
          <p:cNvGrpSpPr>
            <a:grpSpLocks/>
          </p:cNvGrpSpPr>
          <p:nvPr/>
        </p:nvGrpSpPr>
        <p:grpSpPr bwMode="auto">
          <a:xfrm>
            <a:off x="180975" y="198438"/>
            <a:ext cx="8774113" cy="6473825"/>
            <a:chOff x="199673" y="171450"/>
            <a:chExt cx="8772877" cy="6473825"/>
          </a:xfrm>
        </p:grpSpPr>
        <p:grpSp>
          <p:nvGrpSpPr>
            <p:cNvPr id="25604" name="Group 1">
              <a:extLst>
                <a:ext uri="{FF2B5EF4-FFF2-40B4-BE49-F238E27FC236}">
                  <a16:creationId xmlns:a16="http://schemas.microsoft.com/office/drawing/2014/main" id="{C1F2F938-D457-4E14-BE38-E3570717F93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204388" y="171450"/>
              <a:ext cx="5768162" cy="3286126"/>
              <a:chOff x="2858568" y="298656"/>
              <a:chExt cx="6361533" cy="3286078"/>
            </a:xfrm>
          </p:grpSpPr>
          <p:sp>
            <p:nvSpPr>
              <p:cNvPr id="2" name="Rounded Rectangular Callout 4">
                <a:extLst>
                  <a:ext uri="{FF2B5EF4-FFF2-40B4-BE49-F238E27FC236}">
                    <a16:creationId xmlns:a16="http://schemas.microsoft.com/office/drawing/2014/main" id="{C61B4C30-0230-43E1-AA62-208B41853F2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58568" y="298656"/>
                <a:ext cx="6361533" cy="3286077"/>
              </a:xfrm>
              <a:prstGeom prst="wedgeRoundRectCallout">
                <a:avLst>
                  <a:gd name="adj1" fmla="val 47"/>
                  <a:gd name="adj2" fmla="val 111232"/>
                  <a:gd name="adj3" fmla="val 16667"/>
                </a:avLst>
              </a:prstGeom>
              <a:solidFill>
                <a:srgbClr val="FF0000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marL="342900" indent="-34290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lnSpc>
                    <a:spcPct val="90000"/>
                  </a:lnSpc>
                  <a:buFontTx/>
                  <a:buNone/>
                  <a:defRPr/>
                </a:pPr>
                <a:endParaRPr lang="en-GB" altLang="en-US" sz="6000" b="1">
                  <a:ln>
                    <a:solidFill>
                      <a:schemeClr val="tx1"/>
                    </a:solidFill>
                  </a:ln>
                  <a:solidFill>
                    <a:schemeClr val="bg1">
                      <a:lumMod val="50000"/>
                    </a:schemeClr>
                  </a:solidFill>
                  <a:latin typeface="Trebuchet MS" panose="020B0603020202020204" pitchFamily="34" charset="0"/>
                </a:endParaRPr>
              </a:p>
            </p:txBody>
          </p:sp>
          <p:sp>
            <p:nvSpPr>
              <p:cNvPr id="18439" name="TextBox 5">
                <a:extLst>
                  <a:ext uri="{FF2B5EF4-FFF2-40B4-BE49-F238E27FC236}">
                    <a16:creationId xmlns:a16="http://schemas.microsoft.com/office/drawing/2014/main" id="{8865918D-0F48-4005-B86C-4AE12F53747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858568" y="356668"/>
                <a:ext cx="6360678" cy="317005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  <a:defRPr/>
                </a:pPr>
                <a:r>
                  <a:rPr lang="en-GB" altLang="en-US" sz="4000" b="1" dirty="0">
                    <a:ln w="19050">
                      <a:solidFill>
                        <a:schemeClr val="tx1"/>
                      </a:solidFill>
                    </a:ln>
                    <a:solidFill>
                      <a:srgbClr val="D7A9D4"/>
                    </a:solidFill>
                    <a:latin typeface="Comic Sans MS" panose="030F0702030302020204" pitchFamily="66" charset="0"/>
                  </a:rPr>
                  <a:t>How many ladybirds can you see on each slide? Click on the question mark to reveal the answer. </a:t>
                </a:r>
              </a:p>
            </p:txBody>
          </p:sp>
        </p:grpSp>
        <p:pic>
          <p:nvPicPr>
            <p:cNvPr id="25605" name="Picture 7">
              <a:extLst>
                <a:ext uri="{FF2B5EF4-FFF2-40B4-BE49-F238E27FC236}">
                  <a16:creationId xmlns:a16="http://schemas.microsoft.com/office/drawing/2014/main" id="{7E13033F-8137-4A35-BBC2-83EC36C50AA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199673" y="3864222"/>
              <a:ext cx="4365183" cy="27810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7A9D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Box 6">
            <a:extLst>
              <a:ext uri="{FF2B5EF4-FFF2-40B4-BE49-F238E27FC236}">
                <a16:creationId xmlns:a16="http://schemas.microsoft.com/office/drawing/2014/main" id="{841F8039-3DEE-49E9-8074-3661C9BEAF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3175" y="6645275"/>
            <a:ext cx="9136063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800">
                <a:solidFill>
                  <a:srgbClr val="000000"/>
                </a:solidFill>
                <a:latin typeface="Trebuchet MS" panose="020B0603020202020204" pitchFamily="34" charset="0"/>
              </a:rPr>
              <a:t>Copyright 2015 Online Teaching Resources Ltd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69682B7-0286-494F-91D3-87FC272100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45091" y="1837524"/>
            <a:ext cx="1614412" cy="3170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GB" altLang="en-US" sz="20000" b="1" dirty="0">
                <a:ln w="28575">
                  <a:solidFill>
                    <a:schemeClr val="tx1"/>
                  </a:solidFill>
                </a:ln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</a:p>
        </p:txBody>
      </p:sp>
      <p:grpSp>
        <p:nvGrpSpPr>
          <p:cNvPr id="26628" name="Group 2">
            <a:extLst>
              <a:ext uri="{FF2B5EF4-FFF2-40B4-BE49-F238E27FC236}">
                <a16:creationId xmlns:a16="http://schemas.microsoft.com/office/drawing/2014/main" id="{96C776A1-4FB6-48D3-A524-1ECD371042B8}"/>
              </a:ext>
            </a:extLst>
          </p:cNvPr>
          <p:cNvGrpSpPr>
            <a:grpSpLocks/>
          </p:cNvGrpSpPr>
          <p:nvPr/>
        </p:nvGrpSpPr>
        <p:grpSpPr bwMode="auto">
          <a:xfrm>
            <a:off x="223838" y="2638425"/>
            <a:ext cx="6124575" cy="1568450"/>
            <a:chOff x="522868" y="448752"/>
            <a:chExt cx="6124180" cy="1569832"/>
          </a:xfrm>
        </p:grpSpPr>
        <p:pic>
          <p:nvPicPr>
            <p:cNvPr id="26630" name="Picture 1">
              <a:extLst>
                <a:ext uri="{FF2B5EF4-FFF2-40B4-BE49-F238E27FC236}">
                  <a16:creationId xmlns:a16="http://schemas.microsoft.com/office/drawing/2014/main" id="{19662C52-868A-4DB4-B7A6-35049079E3E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2868" y="448752"/>
              <a:ext cx="2581686" cy="15698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6631" name="Picture 36">
              <a:extLst>
                <a:ext uri="{FF2B5EF4-FFF2-40B4-BE49-F238E27FC236}">
                  <a16:creationId xmlns:a16="http://schemas.microsoft.com/office/drawing/2014/main" id="{8448AB7E-910B-4625-BA02-B04B285AA23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65362" y="448752"/>
              <a:ext cx="2581686" cy="15698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4D9BC08E-FF7A-4FBE-AC14-BD8003891E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97491" y="1989924"/>
            <a:ext cx="1614412" cy="3170264"/>
          </a:xfrm>
          <a:prstGeom prst="rect">
            <a:avLst/>
          </a:prstGeom>
          <a:solidFill>
            <a:srgbClr val="D7A9D4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GB" altLang="en-US" sz="20000" b="1" dirty="0">
                <a:ln w="28575">
                  <a:solidFill>
                    <a:schemeClr val="tx1"/>
                  </a:solidFill>
                </a:ln>
                <a:solidFill>
                  <a:srgbClr val="FF0000"/>
                </a:solidFill>
                <a:latin typeface="Comic Sans MS" panose="030F0702030302020204" pitchFamily="66" charset="0"/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7A9D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Box 6">
            <a:extLst>
              <a:ext uri="{FF2B5EF4-FFF2-40B4-BE49-F238E27FC236}">
                <a16:creationId xmlns:a16="http://schemas.microsoft.com/office/drawing/2014/main" id="{3D407B5D-7F14-4F3F-AFC6-6C00C24AF6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3175" y="6645275"/>
            <a:ext cx="9136063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800">
                <a:solidFill>
                  <a:srgbClr val="000000"/>
                </a:solidFill>
                <a:latin typeface="Trebuchet MS" panose="020B0603020202020204" pitchFamily="34" charset="0"/>
              </a:rPr>
              <a:t>Copyright 2015 Online Teaching Resources Ltd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62CEC7E-947A-45C7-8FD5-97C248DA47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45091" y="1837524"/>
            <a:ext cx="1614412" cy="3170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GB" altLang="en-US" sz="20000" b="1" dirty="0">
                <a:ln w="28575">
                  <a:solidFill>
                    <a:schemeClr val="tx1"/>
                  </a:solidFill>
                </a:ln>
                <a:solidFill>
                  <a:srgbClr val="FF0000"/>
                </a:solidFill>
                <a:latin typeface="Comic Sans MS" panose="030F0702030302020204" pitchFamily="66" charset="0"/>
              </a:rPr>
              <a:t>4</a:t>
            </a:r>
          </a:p>
        </p:txBody>
      </p:sp>
      <p:grpSp>
        <p:nvGrpSpPr>
          <p:cNvPr id="27652" name="Group 2">
            <a:extLst>
              <a:ext uri="{FF2B5EF4-FFF2-40B4-BE49-F238E27FC236}">
                <a16:creationId xmlns:a16="http://schemas.microsoft.com/office/drawing/2014/main" id="{85E54488-F9C8-4A56-A040-3A56393871AA}"/>
              </a:ext>
            </a:extLst>
          </p:cNvPr>
          <p:cNvGrpSpPr>
            <a:grpSpLocks/>
          </p:cNvGrpSpPr>
          <p:nvPr/>
        </p:nvGrpSpPr>
        <p:grpSpPr bwMode="auto">
          <a:xfrm>
            <a:off x="260350" y="1316038"/>
            <a:ext cx="6124575" cy="4195762"/>
            <a:chOff x="522868" y="448752"/>
            <a:chExt cx="6124180" cy="4195348"/>
          </a:xfrm>
        </p:grpSpPr>
        <p:pic>
          <p:nvPicPr>
            <p:cNvPr id="27654" name="Picture 1">
              <a:extLst>
                <a:ext uri="{FF2B5EF4-FFF2-40B4-BE49-F238E27FC236}">
                  <a16:creationId xmlns:a16="http://schemas.microsoft.com/office/drawing/2014/main" id="{8D045887-2082-4CC9-8CD2-DB06E06AD1F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2868" y="448752"/>
              <a:ext cx="2581686" cy="15698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7655" name="Picture 36">
              <a:extLst>
                <a:ext uri="{FF2B5EF4-FFF2-40B4-BE49-F238E27FC236}">
                  <a16:creationId xmlns:a16="http://schemas.microsoft.com/office/drawing/2014/main" id="{7635A931-4C9A-4FF0-BF02-AA87D85B6C0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65362" y="448752"/>
              <a:ext cx="2581686" cy="15698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7656" name="Picture 38">
              <a:extLst>
                <a:ext uri="{FF2B5EF4-FFF2-40B4-BE49-F238E27FC236}">
                  <a16:creationId xmlns:a16="http://schemas.microsoft.com/office/drawing/2014/main" id="{CC8321FE-C02C-4561-8430-F4DD5BC2B9F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65362" y="3074268"/>
              <a:ext cx="2581686" cy="15698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7657" name="Picture 39">
              <a:extLst>
                <a:ext uri="{FF2B5EF4-FFF2-40B4-BE49-F238E27FC236}">
                  <a16:creationId xmlns:a16="http://schemas.microsoft.com/office/drawing/2014/main" id="{A6D9D8E9-FECD-43CA-B1AE-FAC8DAD0980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2868" y="3074268"/>
              <a:ext cx="2581686" cy="15698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E2EA66FE-DD1B-4494-A4E6-877957482C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16014" y="1989924"/>
            <a:ext cx="1614412" cy="3170264"/>
          </a:xfrm>
          <a:prstGeom prst="rect">
            <a:avLst/>
          </a:prstGeom>
          <a:solidFill>
            <a:srgbClr val="D7A9D4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GB" altLang="en-US" sz="20000" b="1" dirty="0">
                <a:ln w="28575">
                  <a:solidFill>
                    <a:schemeClr val="tx1"/>
                  </a:solidFill>
                </a:ln>
                <a:solidFill>
                  <a:srgbClr val="FF0000"/>
                </a:solidFill>
                <a:latin typeface="Comic Sans MS" panose="030F0702030302020204" pitchFamily="66" charset="0"/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7A9D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Box 6">
            <a:extLst>
              <a:ext uri="{FF2B5EF4-FFF2-40B4-BE49-F238E27FC236}">
                <a16:creationId xmlns:a16="http://schemas.microsoft.com/office/drawing/2014/main" id="{7EE374F8-88BA-46EA-A2E6-2690F5B25D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3175" y="6645275"/>
            <a:ext cx="9136063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800">
                <a:solidFill>
                  <a:srgbClr val="000000"/>
                </a:solidFill>
                <a:latin typeface="Trebuchet MS" panose="020B0603020202020204" pitchFamily="34" charset="0"/>
              </a:rPr>
              <a:t>Copyright 2015 Online Teaching Resources Ltd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22B70F4-7CAE-4FBC-A65C-48270F2234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45091" y="1837524"/>
            <a:ext cx="1614412" cy="3170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GB" altLang="en-US" sz="20000" b="1" dirty="0">
                <a:ln w="28575">
                  <a:solidFill>
                    <a:schemeClr val="tx1"/>
                  </a:solidFill>
                </a:ln>
                <a:solidFill>
                  <a:srgbClr val="FF0000"/>
                </a:solidFill>
                <a:latin typeface="Comic Sans MS" panose="030F0702030302020204" pitchFamily="66" charset="0"/>
              </a:rPr>
              <a:t>1</a:t>
            </a:r>
          </a:p>
        </p:txBody>
      </p:sp>
      <p:pic>
        <p:nvPicPr>
          <p:cNvPr id="28676" name="Picture 37">
            <a:extLst>
              <a:ext uri="{FF2B5EF4-FFF2-40B4-BE49-F238E27FC236}">
                <a16:creationId xmlns:a16="http://schemas.microsoft.com/office/drawing/2014/main" id="{EB35A7B9-5DBE-4CEC-9262-F74F06A80C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5350" y="2638425"/>
            <a:ext cx="2581275" cy="156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E5476E45-4E6C-4D7E-A531-6A227DB5CC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97491" y="1989924"/>
            <a:ext cx="1614412" cy="3170264"/>
          </a:xfrm>
          <a:prstGeom prst="rect">
            <a:avLst/>
          </a:prstGeom>
          <a:solidFill>
            <a:srgbClr val="D7A9D4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GB" altLang="en-US" sz="20000" b="1" dirty="0">
                <a:ln w="28575">
                  <a:solidFill>
                    <a:schemeClr val="tx1"/>
                  </a:solidFill>
                </a:ln>
                <a:solidFill>
                  <a:srgbClr val="FF0000"/>
                </a:solidFill>
                <a:latin typeface="Comic Sans MS" panose="030F0702030302020204" pitchFamily="66" charset="0"/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7A9D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Box 6">
            <a:extLst>
              <a:ext uri="{FF2B5EF4-FFF2-40B4-BE49-F238E27FC236}">
                <a16:creationId xmlns:a16="http://schemas.microsoft.com/office/drawing/2014/main" id="{8B7BDE40-8E20-4A86-970F-C240A9A644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3175" y="6645275"/>
            <a:ext cx="9136063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800">
                <a:solidFill>
                  <a:srgbClr val="000000"/>
                </a:solidFill>
                <a:latin typeface="Trebuchet MS" panose="020B0603020202020204" pitchFamily="34" charset="0"/>
              </a:rPr>
              <a:t>Copyright 2015 Online Teaching Resources Ltd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7C62DB9-241F-4425-9F71-568C037514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45091" y="1837524"/>
            <a:ext cx="1614412" cy="3170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GB" altLang="en-US" sz="20000" b="1" dirty="0">
                <a:ln w="28575">
                  <a:solidFill>
                    <a:schemeClr val="tx1"/>
                  </a:solidFill>
                </a:ln>
                <a:solidFill>
                  <a:srgbClr val="FF0000"/>
                </a:solidFill>
                <a:latin typeface="Comic Sans MS" panose="030F0702030302020204" pitchFamily="66" charset="0"/>
              </a:rPr>
              <a:t>3</a:t>
            </a:r>
          </a:p>
        </p:txBody>
      </p:sp>
      <p:grpSp>
        <p:nvGrpSpPr>
          <p:cNvPr id="29700" name="Group 2">
            <a:extLst>
              <a:ext uri="{FF2B5EF4-FFF2-40B4-BE49-F238E27FC236}">
                <a16:creationId xmlns:a16="http://schemas.microsoft.com/office/drawing/2014/main" id="{9538428B-D8D1-44EE-8891-A78C56D58723}"/>
              </a:ext>
            </a:extLst>
          </p:cNvPr>
          <p:cNvGrpSpPr>
            <a:grpSpLocks/>
          </p:cNvGrpSpPr>
          <p:nvPr/>
        </p:nvGrpSpPr>
        <p:grpSpPr bwMode="auto">
          <a:xfrm>
            <a:off x="260350" y="1570038"/>
            <a:ext cx="6124575" cy="3724275"/>
            <a:chOff x="522868" y="448752"/>
            <a:chExt cx="6124180" cy="3724561"/>
          </a:xfrm>
        </p:grpSpPr>
        <p:pic>
          <p:nvPicPr>
            <p:cNvPr id="29702" name="Picture 1">
              <a:extLst>
                <a:ext uri="{FF2B5EF4-FFF2-40B4-BE49-F238E27FC236}">
                  <a16:creationId xmlns:a16="http://schemas.microsoft.com/office/drawing/2014/main" id="{4D344F2C-DA66-4760-A8D2-84710D75FC4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2868" y="448752"/>
              <a:ext cx="2581686" cy="15698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9703" name="Picture 36">
              <a:extLst>
                <a:ext uri="{FF2B5EF4-FFF2-40B4-BE49-F238E27FC236}">
                  <a16:creationId xmlns:a16="http://schemas.microsoft.com/office/drawing/2014/main" id="{9346E2E5-CEE9-4838-AC31-FC4E1120432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65362" y="448752"/>
              <a:ext cx="2581686" cy="15698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9704" name="Picture 37">
              <a:extLst>
                <a:ext uri="{FF2B5EF4-FFF2-40B4-BE49-F238E27FC236}">
                  <a16:creationId xmlns:a16="http://schemas.microsoft.com/office/drawing/2014/main" id="{A502731F-93EF-4A5F-B508-5BC499AFA7E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27996" y="2603481"/>
              <a:ext cx="2581686" cy="15698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74527218-62D1-4AAA-8C8B-F0CFF0A214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97491" y="1989924"/>
            <a:ext cx="1614412" cy="3170264"/>
          </a:xfrm>
          <a:prstGeom prst="rect">
            <a:avLst/>
          </a:prstGeom>
          <a:solidFill>
            <a:srgbClr val="D7A9D4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GB" altLang="en-US" sz="20000" b="1" dirty="0">
                <a:ln w="28575">
                  <a:solidFill>
                    <a:schemeClr val="tx1"/>
                  </a:solidFill>
                </a:ln>
                <a:solidFill>
                  <a:srgbClr val="FF0000"/>
                </a:solidFill>
                <a:latin typeface="Comic Sans MS" panose="030F0702030302020204" pitchFamily="66" charset="0"/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7A9D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Box 6">
            <a:extLst>
              <a:ext uri="{FF2B5EF4-FFF2-40B4-BE49-F238E27FC236}">
                <a16:creationId xmlns:a16="http://schemas.microsoft.com/office/drawing/2014/main" id="{E9904559-81ED-446D-A54B-053611A6FE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3175" y="6645275"/>
            <a:ext cx="9136063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800">
                <a:solidFill>
                  <a:srgbClr val="000000"/>
                </a:solidFill>
                <a:latin typeface="Trebuchet MS" panose="020B0603020202020204" pitchFamily="34" charset="0"/>
              </a:rPr>
              <a:t>Copyright 2015 Online Teaching Resources Ltd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A8B6471-F02B-42D2-B6B6-C31405211C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45091" y="1837524"/>
            <a:ext cx="1614412" cy="3170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GB" altLang="en-US" sz="20000" b="1" dirty="0">
                <a:ln w="28575">
                  <a:solidFill>
                    <a:schemeClr val="tx1"/>
                  </a:solidFill>
                </a:ln>
                <a:solidFill>
                  <a:srgbClr val="FF0000"/>
                </a:solidFill>
                <a:latin typeface="Comic Sans MS" panose="030F0702030302020204" pitchFamily="66" charset="0"/>
              </a:rPr>
              <a:t>5</a:t>
            </a:r>
          </a:p>
        </p:txBody>
      </p:sp>
      <p:grpSp>
        <p:nvGrpSpPr>
          <p:cNvPr id="30724" name="Group 2">
            <a:extLst>
              <a:ext uri="{FF2B5EF4-FFF2-40B4-BE49-F238E27FC236}">
                <a16:creationId xmlns:a16="http://schemas.microsoft.com/office/drawing/2014/main" id="{8EC3E989-7B27-4B5F-8E6F-FBEA4FD03E6C}"/>
              </a:ext>
            </a:extLst>
          </p:cNvPr>
          <p:cNvGrpSpPr>
            <a:grpSpLocks/>
          </p:cNvGrpSpPr>
          <p:nvPr/>
        </p:nvGrpSpPr>
        <p:grpSpPr bwMode="auto">
          <a:xfrm>
            <a:off x="260350" y="482600"/>
            <a:ext cx="6124575" cy="5880100"/>
            <a:chOff x="522868" y="448752"/>
            <a:chExt cx="6124180" cy="5879291"/>
          </a:xfrm>
        </p:grpSpPr>
        <p:pic>
          <p:nvPicPr>
            <p:cNvPr id="30726" name="Picture 1">
              <a:extLst>
                <a:ext uri="{FF2B5EF4-FFF2-40B4-BE49-F238E27FC236}">
                  <a16:creationId xmlns:a16="http://schemas.microsoft.com/office/drawing/2014/main" id="{13B75DD8-327F-4620-A4FA-D95A9DA921F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2868" y="448752"/>
              <a:ext cx="2581686" cy="15698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727" name="Picture 36">
              <a:extLst>
                <a:ext uri="{FF2B5EF4-FFF2-40B4-BE49-F238E27FC236}">
                  <a16:creationId xmlns:a16="http://schemas.microsoft.com/office/drawing/2014/main" id="{5A35F97E-C80F-44D6-9CD5-86F527F29B6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65362" y="448752"/>
              <a:ext cx="2581686" cy="15698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728" name="Picture 37">
              <a:extLst>
                <a:ext uri="{FF2B5EF4-FFF2-40B4-BE49-F238E27FC236}">
                  <a16:creationId xmlns:a16="http://schemas.microsoft.com/office/drawing/2014/main" id="{518CC9BE-29AD-40BC-915F-6236556F38B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27996" y="2603481"/>
              <a:ext cx="2581686" cy="15698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729" name="Picture 38">
              <a:extLst>
                <a:ext uri="{FF2B5EF4-FFF2-40B4-BE49-F238E27FC236}">
                  <a16:creationId xmlns:a16="http://schemas.microsoft.com/office/drawing/2014/main" id="{44354C04-5B3F-43BD-9BE5-6B84643FC41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65362" y="4758211"/>
              <a:ext cx="2581686" cy="15698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730" name="Picture 39">
              <a:extLst>
                <a:ext uri="{FF2B5EF4-FFF2-40B4-BE49-F238E27FC236}">
                  <a16:creationId xmlns:a16="http://schemas.microsoft.com/office/drawing/2014/main" id="{EA634AF0-668D-45F5-ADFE-81539782291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2868" y="4758211"/>
              <a:ext cx="2581686" cy="15698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43" name="TextBox 42">
            <a:extLst>
              <a:ext uri="{FF2B5EF4-FFF2-40B4-BE49-F238E27FC236}">
                <a16:creationId xmlns:a16="http://schemas.microsoft.com/office/drawing/2014/main" id="{D693426B-8BB9-4301-B225-BDD302A757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45091" y="1837524"/>
            <a:ext cx="1614412" cy="3170264"/>
          </a:xfrm>
          <a:prstGeom prst="rect">
            <a:avLst/>
          </a:prstGeom>
          <a:solidFill>
            <a:srgbClr val="D7A9D4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GB" altLang="en-US" sz="20000" b="1" dirty="0">
                <a:ln w="28575">
                  <a:solidFill>
                    <a:schemeClr val="tx1"/>
                  </a:solidFill>
                </a:ln>
                <a:solidFill>
                  <a:srgbClr val="FF0000"/>
                </a:solidFill>
                <a:latin typeface="Comic Sans MS" panose="030F0702030302020204" pitchFamily="66" charset="0"/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7A9D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Box 6">
            <a:extLst>
              <a:ext uri="{FF2B5EF4-FFF2-40B4-BE49-F238E27FC236}">
                <a16:creationId xmlns:a16="http://schemas.microsoft.com/office/drawing/2014/main" id="{12E461B7-DD4F-42B9-8CE5-9F9C2DC21A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3175" y="6645275"/>
            <a:ext cx="9136063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800">
                <a:solidFill>
                  <a:srgbClr val="000000"/>
                </a:solidFill>
                <a:latin typeface="Trebuchet MS" panose="020B0603020202020204" pitchFamily="34" charset="0"/>
              </a:rPr>
              <a:t>Copyright 2015 Online Teaching Resources Ltd </a:t>
            </a:r>
          </a:p>
        </p:txBody>
      </p:sp>
      <p:grpSp>
        <p:nvGrpSpPr>
          <p:cNvPr id="31747" name="Group 2">
            <a:extLst>
              <a:ext uri="{FF2B5EF4-FFF2-40B4-BE49-F238E27FC236}">
                <a16:creationId xmlns:a16="http://schemas.microsoft.com/office/drawing/2014/main" id="{69B071EF-D845-43C1-9421-154532CD87C4}"/>
              </a:ext>
            </a:extLst>
          </p:cNvPr>
          <p:cNvGrpSpPr>
            <a:grpSpLocks/>
          </p:cNvGrpSpPr>
          <p:nvPr/>
        </p:nvGrpSpPr>
        <p:grpSpPr bwMode="auto">
          <a:xfrm>
            <a:off x="180975" y="198438"/>
            <a:ext cx="8774113" cy="6473825"/>
            <a:chOff x="199673" y="171450"/>
            <a:chExt cx="8772877" cy="6473825"/>
          </a:xfrm>
        </p:grpSpPr>
        <p:grpSp>
          <p:nvGrpSpPr>
            <p:cNvPr id="31748" name="Group 1">
              <a:extLst>
                <a:ext uri="{FF2B5EF4-FFF2-40B4-BE49-F238E27FC236}">
                  <a16:creationId xmlns:a16="http://schemas.microsoft.com/office/drawing/2014/main" id="{7262A84D-40AD-4F50-B1D9-A955678D7E6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204388" y="171450"/>
              <a:ext cx="5768162" cy="3286126"/>
              <a:chOff x="2858568" y="298656"/>
              <a:chExt cx="6361533" cy="3286078"/>
            </a:xfrm>
          </p:grpSpPr>
          <p:sp>
            <p:nvSpPr>
              <p:cNvPr id="2" name="Rounded Rectangular Callout 4">
                <a:extLst>
                  <a:ext uri="{FF2B5EF4-FFF2-40B4-BE49-F238E27FC236}">
                    <a16:creationId xmlns:a16="http://schemas.microsoft.com/office/drawing/2014/main" id="{3E6CFDC6-DF4A-4E5D-AB99-0D817384D5B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58568" y="298656"/>
                <a:ext cx="6361533" cy="3286077"/>
              </a:xfrm>
              <a:prstGeom prst="wedgeRoundRectCallout">
                <a:avLst>
                  <a:gd name="adj1" fmla="val 47"/>
                  <a:gd name="adj2" fmla="val 111232"/>
                  <a:gd name="adj3" fmla="val 16667"/>
                </a:avLst>
              </a:prstGeom>
              <a:solidFill>
                <a:srgbClr val="FF0000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marL="342900" indent="-34290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lnSpc>
                    <a:spcPct val="90000"/>
                  </a:lnSpc>
                  <a:buFontTx/>
                  <a:buNone/>
                  <a:defRPr/>
                </a:pPr>
                <a:endParaRPr lang="en-GB" altLang="en-US" sz="6000" b="1">
                  <a:ln>
                    <a:solidFill>
                      <a:schemeClr val="tx1"/>
                    </a:solidFill>
                  </a:ln>
                  <a:solidFill>
                    <a:schemeClr val="bg1">
                      <a:lumMod val="50000"/>
                    </a:schemeClr>
                  </a:solidFill>
                  <a:latin typeface="Trebuchet MS" panose="020B0603020202020204" pitchFamily="34" charset="0"/>
                </a:endParaRPr>
              </a:p>
            </p:txBody>
          </p:sp>
          <p:sp>
            <p:nvSpPr>
              <p:cNvPr id="18439" name="TextBox 5">
                <a:extLst>
                  <a:ext uri="{FF2B5EF4-FFF2-40B4-BE49-F238E27FC236}">
                    <a16:creationId xmlns:a16="http://schemas.microsoft.com/office/drawing/2014/main" id="{6241DB7B-074A-4DC9-A718-57B51816C00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859423" y="664441"/>
                <a:ext cx="6360678" cy="255450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  <a:defRPr/>
                </a:pPr>
                <a:r>
                  <a:rPr lang="en-GB" altLang="en-US" sz="4000" b="1" dirty="0">
                    <a:ln w="19050">
                      <a:solidFill>
                        <a:schemeClr val="tx1"/>
                      </a:solidFill>
                    </a:ln>
                    <a:solidFill>
                      <a:srgbClr val="D7A9D4"/>
                    </a:solidFill>
                    <a:latin typeface="Comic Sans MS" panose="030F0702030302020204" pitchFamily="66" charset="0"/>
                  </a:rPr>
                  <a:t>How many spots do I have on each slide? Click on the number to reveal the answer. </a:t>
                </a:r>
              </a:p>
            </p:txBody>
          </p:sp>
        </p:grpSp>
        <p:pic>
          <p:nvPicPr>
            <p:cNvPr id="31749" name="Picture 7">
              <a:extLst>
                <a:ext uri="{FF2B5EF4-FFF2-40B4-BE49-F238E27FC236}">
                  <a16:creationId xmlns:a16="http://schemas.microsoft.com/office/drawing/2014/main" id="{C6689BDF-A88F-418A-A67D-3624E5E2464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199673" y="3864222"/>
              <a:ext cx="4365183" cy="27810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7A9D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TextBox 43">
            <a:extLst>
              <a:ext uri="{FF2B5EF4-FFF2-40B4-BE49-F238E27FC236}">
                <a16:creationId xmlns:a16="http://schemas.microsoft.com/office/drawing/2014/main" id="{4FC20F47-8304-491F-85D7-850F28D924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6767" y="5006453"/>
            <a:ext cx="1081124" cy="954107"/>
          </a:xfrm>
          <a:prstGeom prst="rect">
            <a:avLst/>
          </a:prstGeom>
          <a:solidFill>
            <a:srgbClr val="FF000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GB" altLang="en-US" sz="2800" b="1" dirty="0">
                <a:ln w="19050">
                  <a:solidFill>
                    <a:schemeClr val="tx1"/>
                  </a:solidFill>
                </a:ln>
                <a:solidFill>
                  <a:srgbClr val="D7A9D4"/>
                </a:solidFill>
                <a:latin typeface="Comic Sans MS" panose="030F0702030302020204" pitchFamily="66" charset="0"/>
              </a:rPr>
              <a:t>Try again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61AAAA7F-EFCF-400C-A417-04AB5A693C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44797" y="5006338"/>
            <a:ext cx="1081124" cy="954107"/>
          </a:xfrm>
          <a:prstGeom prst="rect">
            <a:avLst/>
          </a:prstGeom>
          <a:solidFill>
            <a:srgbClr val="FF000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GB" altLang="en-US" sz="2800" b="1" dirty="0">
                <a:ln w="19050">
                  <a:solidFill>
                    <a:schemeClr val="tx1"/>
                  </a:solidFill>
                </a:ln>
                <a:solidFill>
                  <a:srgbClr val="D7A9D4"/>
                </a:solidFill>
                <a:latin typeface="Comic Sans MS" panose="030F0702030302020204" pitchFamily="66" charset="0"/>
              </a:rPr>
              <a:t>Try again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1D11B08F-B0FD-4EDE-9307-F034C8D95A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47209" y="5006452"/>
            <a:ext cx="1081124" cy="954107"/>
          </a:xfrm>
          <a:prstGeom prst="rect">
            <a:avLst/>
          </a:prstGeom>
          <a:solidFill>
            <a:srgbClr val="FF000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GB" altLang="en-US" sz="2800" b="1" dirty="0">
                <a:ln w="19050">
                  <a:solidFill>
                    <a:schemeClr val="tx1"/>
                  </a:solidFill>
                </a:ln>
                <a:solidFill>
                  <a:srgbClr val="D7A9D4"/>
                </a:solidFill>
                <a:latin typeface="Comic Sans MS" panose="030F0702030302020204" pitchFamily="66" charset="0"/>
              </a:rPr>
              <a:t>Try again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99AB003D-6AA2-4462-8FDD-0BA3D7D9BD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57297" y="5021615"/>
            <a:ext cx="1081124" cy="954107"/>
          </a:xfrm>
          <a:prstGeom prst="rect">
            <a:avLst/>
          </a:prstGeom>
          <a:solidFill>
            <a:srgbClr val="FF000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GB" altLang="en-US" sz="2800" b="1" dirty="0">
                <a:ln w="19050">
                  <a:solidFill>
                    <a:schemeClr val="tx1"/>
                  </a:solidFill>
                </a:ln>
                <a:solidFill>
                  <a:srgbClr val="D7A9D4"/>
                </a:solidFill>
                <a:latin typeface="Comic Sans MS" panose="030F0702030302020204" pitchFamily="66" charset="0"/>
              </a:rPr>
              <a:t>Try again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2DB58EF1-D27F-4E17-93CD-5FD7EB490D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59342" y="5021615"/>
            <a:ext cx="1081124" cy="954107"/>
          </a:xfrm>
          <a:prstGeom prst="rect">
            <a:avLst/>
          </a:prstGeom>
          <a:solidFill>
            <a:srgbClr val="FF000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GB" altLang="en-US" sz="2800" b="1" dirty="0">
                <a:ln w="19050">
                  <a:solidFill>
                    <a:schemeClr val="tx1"/>
                  </a:solidFill>
                </a:ln>
                <a:solidFill>
                  <a:srgbClr val="D7A9D4"/>
                </a:solidFill>
                <a:latin typeface="Comic Sans MS" panose="030F0702030302020204" pitchFamily="66" charset="0"/>
              </a:rPr>
              <a:t>Try again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6589CF26-D589-4AC6-ACED-84E21D9B68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19778" y="4283180"/>
            <a:ext cx="1341923" cy="2400657"/>
          </a:xfrm>
          <a:prstGeom prst="rect">
            <a:avLst/>
          </a:prstGeom>
          <a:solidFill>
            <a:srgbClr val="FF000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GB" altLang="en-US" sz="15000" b="1" dirty="0">
                <a:ln w="28575">
                  <a:solidFill>
                    <a:schemeClr val="tx1"/>
                  </a:solidFill>
                </a:ln>
                <a:solidFill>
                  <a:srgbClr val="D7A9D4"/>
                </a:solidFill>
                <a:latin typeface="Comic Sans MS" panose="030F0702030302020204" pitchFamily="66" charset="0"/>
              </a:rPr>
              <a:t>3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F3DAABD7-4CAD-4636-BF63-0452E7B0C8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368" y="4298341"/>
            <a:ext cx="1341923" cy="2400657"/>
          </a:xfrm>
          <a:prstGeom prst="rect">
            <a:avLst/>
          </a:prstGeom>
          <a:solidFill>
            <a:srgbClr val="FF000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GB" altLang="en-US" sz="15000" b="1" dirty="0">
                <a:ln w="28575">
                  <a:solidFill>
                    <a:schemeClr val="tx1"/>
                  </a:solidFill>
                </a:ln>
                <a:solidFill>
                  <a:srgbClr val="D7A9D4"/>
                </a:solidFill>
                <a:latin typeface="Comic Sans MS" panose="030F0702030302020204" pitchFamily="66" charset="0"/>
              </a:rPr>
              <a:t>0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A4302C5A-F92C-4568-90F3-BDA6D054B5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26898" y="4283181"/>
            <a:ext cx="1341923" cy="2400657"/>
          </a:xfrm>
          <a:prstGeom prst="rect">
            <a:avLst/>
          </a:prstGeom>
          <a:solidFill>
            <a:srgbClr val="FF000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GB" altLang="en-US" sz="15000" b="1" dirty="0">
                <a:ln w="28575">
                  <a:solidFill>
                    <a:schemeClr val="tx1"/>
                  </a:solidFill>
                </a:ln>
                <a:solidFill>
                  <a:srgbClr val="D7A9D4"/>
                </a:solidFill>
                <a:latin typeface="Comic Sans MS" panose="030F0702030302020204" pitchFamily="66" charset="0"/>
              </a:rPr>
              <a:t>4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770C73C8-2D59-402E-8515-42C2CA513B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8943" y="4283181"/>
            <a:ext cx="1341923" cy="2400657"/>
          </a:xfrm>
          <a:prstGeom prst="rect">
            <a:avLst/>
          </a:prstGeom>
          <a:solidFill>
            <a:srgbClr val="FF000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GB" altLang="en-US" sz="15000" b="1" dirty="0">
                <a:ln w="28575">
                  <a:solidFill>
                    <a:schemeClr val="tx1"/>
                  </a:solidFill>
                </a:ln>
                <a:solidFill>
                  <a:srgbClr val="D7A9D4"/>
                </a:solidFill>
                <a:latin typeface="Comic Sans MS" panose="030F0702030302020204" pitchFamily="66" charset="0"/>
              </a:rPr>
              <a:t>5</a:t>
            </a:r>
          </a:p>
        </p:txBody>
      </p:sp>
      <p:grpSp>
        <p:nvGrpSpPr>
          <p:cNvPr id="32779" name="Group 2">
            <a:extLst>
              <a:ext uri="{FF2B5EF4-FFF2-40B4-BE49-F238E27FC236}">
                <a16:creationId xmlns:a16="http://schemas.microsoft.com/office/drawing/2014/main" id="{32573EA5-7E4E-4C8C-AB5A-E997CC30AAB1}"/>
              </a:ext>
            </a:extLst>
          </p:cNvPr>
          <p:cNvGrpSpPr>
            <a:grpSpLocks/>
          </p:cNvGrpSpPr>
          <p:nvPr/>
        </p:nvGrpSpPr>
        <p:grpSpPr bwMode="auto">
          <a:xfrm>
            <a:off x="679450" y="339725"/>
            <a:ext cx="5018088" cy="3578225"/>
            <a:chOff x="725488" y="1652588"/>
            <a:chExt cx="5017137" cy="3578225"/>
          </a:xfrm>
        </p:grpSpPr>
        <p:grpSp>
          <p:nvGrpSpPr>
            <p:cNvPr id="32785" name="Group 4">
              <a:extLst>
                <a:ext uri="{FF2B5EF4-FFF2-40B4-BE49-F238E27FC236}">
                  <a16:creationId xmlns:a16="http://schemas.microsoft.com/office/drawing/2014/main" id="{0E392CEF-4B9F-4F86-BEEE-AB532CF8442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25488" y="1652588"/>
              <a:ext cx="5017137" cy="3578225"/>
              <a:chOff x="6071280" y="1211277"/>
              <a:chExt cx="3769548" cy="2688234"/>
            </a:xfrm>
          </p:grpSpPr>
          <p:grpSp>
            <p:nvGrpSpPr>
              <p:cNvPr id="32789" name="Group 5">
                <a:extLst>
                  <a:ext uri="{FF2B5EF4-FFF2-40B4-BE49-F238E27FC236}">
                    <a16:creationId xmlns:a16="http://schemas.microsoft.com/office/drawing/2014/main" id="{35C7DC3F-E365-4CB0-9A89-58B6EF2E4642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9358349" y="3142734"/>
                <a:ext cx="287029" cy="469472"/>
                <a:chOff x="7348210" y="3571954"/>
                <a:chExt cx="287029" cy="469472"/>
              </a:xfrm>
            </p:grpSpPr>
            <p:sp>
              <p:nvSpPr>
                <p:cNvPr id="29" name="Chord 28">
                  <a:extLst>
                    <a:ext uri="{FF2B5EF4-FFF2-40B4-BE49-F238E27FC236}">
                      <a16:creationId xmlns:a16="http://schemas.microsoft.com/office/drawing/2014/main" id="{DEDB739F-8DC6-4D1F-85F5-C3B04E152B64}"/>
                    </a:ext>
                  </a:extLst>
                </p:cNvPr>
                <p:cNvSpPr/>
                <p:nvPr/>
              </p:nvSpPr>
              <p:spPr>
                <a:xfrm rot="7998191">
                  <a:off x="7348895" y="3756275"/>
                  <a:ext cx="283851" cy="286204"/>
                </a:xfrm>
                <a:prstGeom prst="chord">
                  <a:avLst>
                    <a:gd name="adj1" fmla="val 2700000"/>
                    <a:gd name="adj2" fmla="val 13809555"/>
                  </a:avLst>
                </a:prstGeom>
                <a:solidFill>
                  <a:schemeClr val="tx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GB"/>
                </a:p>
              </p:txBody>
            </p:sp>
            <p:sp>
              <p:nvSpPr>
                <p:cNvPr id="30" name="Freeform 29">
                  <a:extLst>
                    <a:ext uri="{FF2B5EF4-FFF2-40B4-BE49-F238E27FC236}">
                      <a16:creationId xmlns:a16="http://schemas.microsoft.com/office/drawing/2014/main" id="{109B1FC3-C8AA-4C05-BBC9-A5E72AFE0B1E}"/>
                    </a:ext>
                  </a:extLst>
                </p:cNvPr>
                <p:cNvSpPr/>
                <p:nvPr/>
              </p:nvSpPr>
              <p:spPr>
                <a:xfrm>
                  <a:off x="7630346" y="3571398"/>
                  <a:ext cx="0" cy="330364"/>
                </a:xfrm>
                <a:custGeom>
                  <a:avLst/>
                  <a:gdLst>
                    <a:gd name="connsiteX0" fmla="*/ 0 w 0"/>
                    <a:gd name="connsiteY0" fmla="*/ 0 h 272561"/>
                    <a:gd name="connsiteX1" fmla="*/ 0 w 0"/>
                    <a:gd name="connsiteY1" fmla="*/ 272561 h 27256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h="272561">
                      <a:moveTo>
                        <a:pt x="0" y="0"/>
                      </a:moveTo>
                      <a:lnTo>
                        <a:pt x="0" y="272561"/>
                      </a:lnTo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GB"/>
                </a:p>
              </p:txBody>
            </p:sp>
          </p:grpSp>
          <p:grpSp>
            <p:nvGrpSpPr>
              <p:cNvPr id="32790" name="Group 6">
                <a:extLst>
                  <a:ext uri="{FF2B5EF4-FFF2-40B4-BE49-F238E27FC236}">
                    <a16:creationId xmlns:a16="http://schemas.microsoft.com/office/drawing/2014/main" id="{2BF39F18-9D42-45BF-AEDF-260779B40BB8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8999661" y="3142734"/>
                <a:ext cx="287029" cy="469472"/>
                <a:chOff x="7348210" y="3571954"/>
                <a:chExt cx="287029" cy="469472"/>
              </a:xfrm>
            </p:grpSpPr>
            <p:sp>
              <p:nvSpPr>
                <p:cNvPr id="27" name="Chord 26">
                  <a:extLst>
                    <a:ext uri="{FF2B5EF4-FFF2-40B4-BE49-F238E27FC236}">
                      <a16:creationId xmlns:a16="http://schemas.microsoft.com/office/drawing/2014/main" id="{18FF15EC-5D25-44A5-9295-DDAD62D54683}"/>
                    </a:ext>
                  </a:extLst>
                </p:cNvPr>
                <p:cNvSpPr/>
                <p:nvPr/>
              </p:nvSpPr>
              <p:spPr>
                <a:xfrm rot="7998191">
                  <a:off x="7349232" y="3756871"/>
                  <a:ext cx="283851" cy="285012"/>
                </a:xfrm>
                <a:prstGeom prst="chord">
                  <a:avLst>
                    <a:gd name="adj1" fmla="val 2700000"/>
                    <a:gd name="adj2" fmla="val 13809555"/>
                  </a:avLst>
                </a:prstGeom>
                <a:solidFill>
                  <a:schemeClr val="tx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GB"/>
                </a:p>
              </p:txBody>
            </p:sp>
            <p:sp>
              <p:nvSpPr>
                <p:cNvPr id="28" name="Freeform 27">
                  <a:extLst>
                    <a:ext uri="{FF2B5EF4-FFF2-40B4-BE49-F238E27FC236}">
                      <a16:creationId xmlns:a16="http://schemas.microsoft.com/office/drawing/2014/main" id="{3A514443-A143-4CCD-BBB4-BFDF0107E8B0}"/>
                    </a:ext>
                  </a:extLst>
                </p:cNvPr>
                <p:cNvSpPr/>
                <p:nvPr/>
              </p:nvSpPr>
              <p:spPr>
                <a:xfrm>
                  <a:off x="7630086" y="3571398"/>
                  <a:ext cx="0" cy="330364"/>
                </a:xfrm>
                <a:custGeom>
                  <a:avLst/>
                  <a:gdLst>
                    <a:gd name="connsiteX0" fmla="*/ 0 w 0"/>
                    <a:gd name="connsiteY0" fmla="*/ 0 h 272561"/>
                    <a:gd name="connsiteX1" fmla="*/ 0 w 0"/>
                    <a:gd name="connsiteY1" fmla="*/ 272561 h 27256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h="272561">
                      <a:moveTo>
                        <a:pt x="0" y="0"/>
                      </a:moveTo>
                      <a:lnTo>
                        <a:pt x="0" y="272561"/>
                      </a:lnTo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GB"/>
                </a:p>
              </p:txBody>
            </p:sp>
          </p:grpSp>
          <p:grpSp>
            <p:nvGrpSpPr>
              <p:cNvPr id="32791" name="Group 7">
                <a:extLst>
                  <a:ext uri="{FF2B5EF4-FFF2-40B4-BE49-F238E27FC236}">
                    <a16:creationId xmlns:a16="http://schemas.microsoft.com/office/drawing/2014/main" id="{DCCF29C7-FE14-4C2B-B2A1-0256F3123ED8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7807744" y="3142734"/>
                <a:ext cx="287029" cy="469472"/>
                <a:chOff x="7348210" y="3571954"/>
                <a:chExt cx="287029" cy="469472"/>
              </a:xfrm>
            </p:grpSpPr>
            <p:sp>
              <p:nvSpPr>
                <p:cNvPr id="25" name="Chord 24">
                  <a:extLst>
                    <a:ext uri="{FF2B5EF4-FFF2-40B4-BE49-F238E27FC236}">
                      <a16:creationId xmlns:a16="http://schemas.microsoft.com/office/drawing/2014/main" id="{BB78C485-2006-472E-93E4-F507DDEF4303}"/>
                    </a:ext>
                  </a:extLst>
                </p:cNvPr>
                <p:cNvSpPr/>
                <p:nvPr/>
              </p:nvSpPr>
              <p:spPr>
                <a:xfrm rot="7998191">
                  <a:off x="7349228" y="3756275"/>
                  <a:ext cx="283851" cy="286204"/>
                </a:xfrm>
                <a:prstGeom prst="chord">
                  <a:avLst>
                    <a:gd name="adj1" fmla="val 2700000"/>
                    <a:gd name="adj2" fmla="val 13809555"/>
                  </a:avLst>
                </a:prstGeom>
                <a:solidFill>
                  <a:schemeClr val="tx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GB"/>
                </a:p>
              </p:txBody>
            </p:sp>
            <p:sp>
              <p:nvSpPr>
                <p:cNvPr id="26" name="Freeform 25">
                  <a:extLst>
                    <a:ext uri="{FF2B5EF4-FFF2-40B4-BE49-F238E27FC236}">
                      <a16:creationId xmlns:a16="http://schemas.microsoft.com/office/drawing/2014/main" id="{B889656B-E9D4-4591-AAC9-D858FEC1BA2F}"/>
                    </a:ext>
                  </a:extLst>
                </p:cNvPr>
                <p:cNvSpPr/>
                <p:nvPr/>
              </p:nvSpPr>
              <p:spPr>
                <a:xfrm>
                  <a:off x="7630679" y="3571398"/>
                  <a:ext cx="0" cy="330364"/>
                </a:xfrm>
                <a:custGeom>
                  <a:avLst/>
                  <a:gdLst>
                    <a:gd name="connsiteX0" fmla="*/ 0 w 0"/>
                    <a:gd name="connsiteY0" fmla="*/ 0 h 272561"/>
                    <a:gd name="connsiteX1" fmla="*/ 0 w 0"/>
                    <a:gd name="connsiteY1" fmla="*/ 272561 h 27256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h="272561">
                      <a:moveTo>
                        <a:pt x="0" y="0"/>
                      </a:moveTo>
                      <a:lnTo>
                        <a:pt x="0" y="272561"/>
                      </a:lnTo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GB"/>
                </a:p>
              </p:txBody>
            </p:sp>
          </p:grpSp>
          <p:grpSp>
            <p:nvGrpSpPr>
              <p:cNvPr id="32792" name="Group 8">
                <a:extLst>
                  <a:ext uri="{FF2B5EF4-FFF2-40B4-BE49-F238E27FC236}">
                    <a16:creationId xmlns:a16="http://schemas.microsoft.com/office/drawing/2014/main" id="{47B2BDAF-9116-47D3-9BF9-F1FDBBC3D038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7449056" y="3142734"/>
                <a:ext cx="287029" cy="469472"/>
                <a:chOff x="7348210" y="3571954"/>
                <a:chExt cx="287029" cy="469472"/>
              </a:xfrm>
            </p:grpSpPr>
            <p:sp>
              <p:nvSpPr>
                <p:cNvPr id="23" name="Chord 22">
                  <a:extLst>
                    <a:ext uri="{FF2B5EF4-FFF2-40B4-BE49-F238E27FC236}">
                      <a16:creationId xmlns:a16="http://schemas.microsoft.com/office/drawing/2014/main" id="{6DE1DD0B-B345-4DDA-AD3D-450110EC2D5C}"/>
                    </a:ext>
                  </a:extLst>
                </p:cNvPr>
                <p:cNvSpPr/>
                <p:nvPr/>
              </p:nvSpPr>
              <p:spPr>
                <a:xfrm rot="7998191">
                  <a:off x="7349565" y="3755679"/>
                  <a:ext cx="283851" cy="287396"/>
                </a:xfrm>
                <a:prstGeom prst="chord">
                  <a:avLst>
                    <a:gd name="adj1" fmla="val 2700000"/>
                    <a:gd name="adj2" fmla="val 13809555"/>
                  </a:avLst>
                </a:prstGeom>
                <a:solidFill>
                  <a:schemeClr val="tx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GB"/>
                </a:p>
              </p:txBody>
            </p:sp>
            <p:sp>
              <p:nvSpPr>
                <p:cNvPr id="24" name="Freeform 23">
                  <a:extLst>
                    <a:ext uri="{FF2B5EF4-FFF2-40B4-BE49-F238E27FC236}">
                      <a16:creationId xmlns:a16="http://schemas.microsoft.com/office/drawing/2014/main" id="{C39C9100-1552-46DF-A49D-F89B5BDE9389}"/>
                    </a:ext>
                  </a:extLst>
                </p:cNvPr>
                <p:cNvSpPr/>
                <p:nvPr/>
              </p:nvSpPr>
              <p:spPr>
                <a:xfrm>
                  <a:off x="7631611" y="3571398"/>
                  <a:ext cx="0" cy="330364"/>
                </a:xfrm>
                <a:custGeom>
                  <a:avLst/>
                  <a:gdLst>
                    <a:gd name="connsiteX0" fmla="*/ 0 w 0"/>
                    <a:gd name="connsiteY0" fmla="*/ 0 h 272561"/>
                    <a:gd name="connsiteX1" fmla="*/ 0 w 0"/>
                    <a:gd name="connsiteY1" fmla="*/ 272561 h 27256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h="272561">
                      <a:moveTo>
                        <a:pt x="0" y="0"/>
                      </a:moveTo>
                      <a:lnTo>
                        <a:pt x="0" y="272561"/>
                      </a:lnTo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GB"/>
                </a:p>
              </p:txBody>
            </p:sp>
          </p:grpSp>
          <p:grpSp>
            <p:nvGrpSpPr>
              <p:cNvPr id="32793" name="Group 9">
                <a:extLst>
                  <a:ext uri="{FF2B5EF4-FFF2-40B4-BE49-F238E27FC236}">
                    <a16:creationId xmlns:a16="http://schemas.microsoft.com/office/drawing/2014/main" id="{9F97F558-3A1C-4CC2-9F8B-A431EB367C5D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6071280" y="1211277"/>
                <a:ext cx="3769548" cy="2688234"/>
                <a:chOff x="6689042" y="1889011"/>
                <a:chExt cx="2340593" cy="1669182"/>
              </a:xfrm>
            </p:grpSpPr>
            <p:sp>
              <p:nvSpPr>
                <p:cNvPr id="11" name="Freeform 10">
                  <a:extLst>
                    <a:ext uri="{FF2B5EF4-FFF2-40B4-BE49-F238E27FC236}">
                      <a16:creationId xmlns:a16="http://schemas.microsoft.com/office/drawing/2014/main" id="{498447A5-6E64-4A95-A14A-6B00BDA51887}"/>
                    </a:ext>
                  </a:extLst>
                </p:cNvPr>
                <p:cNvSpPr/>
                <p:nvPr/>
              </p:nvSpPr>
              <p:spPr>
                <a:xfrm flipH="1">
                  <a:off x="7295479" y="1889011"/>
                  <a:ext cx="526467" cy="670931"/>
                </a:xfrm>
                <a:custGeom>
                  <a:avLst/>
                  <a:gdLst>
                    <a:gd name="connsiteX0" fmla="*/ 528371 w 528371"/>
                    <a:gd name="connsiteY0" fmla="*/ 671270 h 671270"/>
                    <a:gd name="connsiteX1" fmla="*/ 378902 w 528371"/>
                    <a:gd name="connsiteY1" fmla="*/ 240447 h 671270"/>
                    <a:gd name="connsiteX2" fmla="*/ 238225 w 528371"/>
                    <a:gd name="connsiteY2" fmla="*/ 29432 h 671270"/>
                    <a:gd name="connsiteX3" fmla="*/ 62378 w 528371"/>
                    <a:gd name="connsiteY3" fmla="*/ 11847 h 671270"/>
                    <a:gd name="connsiteX4" fmla="*/ 832 w 528371"/>
                    <a:gd name="connsiteY4" fmla="*/ 126147 h 671270"/>
                    <a:gd name="connsiteX5" fmla="*/ 36002 w 528371"/>
                    <a:gd name="connsiteY5" fmla="*/ 240447 h 671270"/>
                    <a:gd name="connsiteX6" fmla="*/ 159094 w 528371"/>
                    <a:gd name="connsiteY6" fmla="*/ 214070 h 671270"/>
                    <a:gd name="connsiteX7" fmla="*/ 176678 w 528371"/>
                    <a:gd name="connsiteY7" fmla="*/ 108563 h 671270"/>
                    <a:gd name="connsiteX8" fmla="*/ 132717 w 528371"/>
                    <a:gd name="connsiteY8" fmla="*/ 90978 h 671270"/>
                    <a:gd name="connsiteX9" fmla="*/ 71171 w 528371"/>
                    <a:gd name="connsiteY9" fmla="*/ 108563 h 67127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528371" h="671270">
                      <a:moveTo>
                        <a:pt x="528371" y="671270"/>
                      </a:moveTo>
                      <a:cubicBezTo>
                        <a:pt x="477815" y="509345"/>
                        <a:pt x="427260" y="347420"/>
                        <a:pt x="378902" y="240447"/>
                      </a:cubicBezTo>
                      <a:cubicBezTo>
                        <a:pt x="330544" y="133474"/>
                        <a:pt x="290979" y="67532"/>
                        <a:pt x="238225" y="29432"/>
                      </a:cubicBezTo>
                      <a:cubicBezTo>
                        <a:pt x="185471" y="-8668"/>
                        <a:pt x="101943" y="-4272"/>
                        <a:pt x="62378" y="11847"/>
                      </a:cubicBezTo>
                      <a:cubicBezTo>
                        <a:pt x="22813" y="27966"/>
                        <a:pt x="5228" y="88047"/>
                        <a:pt x="832" y="126147"/>
                      </a:cubicBezTo>
                      <a:cubicBezTo>
                        <a:pt x="-3564" y="164247"/>
                        <a:pt x="9625" y="225793"/>
                        <a:pt x="36002" y="240447"/>
                      </a:cubicBezTo>
                      <a:cubicBezTo>
                        <a:pt x="62379" y="255101"/>
                        <a:pt x="135648" y="236051"/>
                        <a:pt x="159094" y="214070"/>
                      </a:cubicBezTo>
                      <a:cubicBezTo>
                        <a:pt x="182540" y="192089"/>
                        <a:pt x="181074" y="129078"/>
                        <a:pt x="176678" y="108563"/>
                      </a:cubicBezTo>
                      <a:cubicBezTo>
                        <a:pt x="172282" y="88048"/>
                        <a:pt x="150301" y="90978"/>
                        <a:pt x="132717" y="90978"/>
                      </a:cubicBezTo>
                      <a:cubicBezTo>
                        <a:pt x="115133" y="90978"/>
                        <a:pt x="93152" y="99770"/>
                        <a:pt x="71171" y="108563"/>
                      </a:cubicBezTo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GB"/>
                </a:p>
              </p:txBody>
            </p:sp>
            <p:sp>
              <p:nvSpPr>
                <p:cNvPr id="12" name="Freeform 11">
                  <a:extLst>
                    <a:ext uri="{FF2B5EF4-FFF2-40B4-BE49-F238E27FC236}">
                      <a16:creationId xmlns:a16="http://schemas.microsoft.com/office/drawing/2014/main" id="{EBD7A4A4-EC6B-4408-9128-489499BE03BA}"/>
                    </a:ext>
                  </a:extLst>
                </p:cNvPr>
                <p:cNvSpPr/>
                <p:nvPr/>
              </p:nvSpPr>
              <p:spPr>
                <a:xfrm rot="21216589">
                  <a:off x="6689042" y="1948254"/>
                  <a:ext cx="527948" cy="671672"/>
                </a:xfrm>
                <a:custGeom>
                  <a:avLst/>
                  <a:gdLst>
                    <a:gd name="connsiteX0" fmla="*/ 528371 w 528371"/>
                    <a:gd name="connsiteY0" fmla="*/ 671270 h 671270"/>
                    <a:gd name="connsiteX1" fmla="*/ 378902 w 528371"/>
                    <a:gd name="connsiteY1" fmla="*/ 240447 h 671270"/>
                    <a:gd name="connsiteX2" fmla="*/ 238225 w 528371"/>
                    <a:gd name="connsiteY2" fmla="*/ 29432 h 671270"/>
                    <a:gd name="connsiteX3" fmla="*/ 62378 w 528371"/>
                    <a:gd name="connsiteY3" fmla="*/ 11847 h 671270"/>
                    <a:gd name="connsiteX4" fmla="*/ 832 w 528371"/>
                    <a:gd name="connsiteY4" fmla="*/ 126147 h 671270"/>
                    <a:gd name="connsiteX5" fmla="*/ 36002 w 528371"/>
                    <a:gd name="connsiteY5" fmla="*/ 240447 h 671270"/>
                    <a:gd name="connsiteX6" fmla="*/ 159094 w 528371"/>
                    <a:gd name="connsiteY6" fmla="*/ 214070 h 671270"/>
                    <a:gd name="connsiteX7" fmla="*/ 176678 w 528371"/>
                    <a:gd name="connsiteY7" fmla="*/ 108563 h 671270"/>
                    <a:gd name="connsiteX8" fmla="*/ 132717 w 528371"/>
                    <a:gd name="connsiteY8" fmla="*/ 90978 h 671270"/>
                    <a:gd name="connsiteX9" fmla="*/ 71171 w 528371"/>
                    <a:gd name="connsiteY9" fmla="*/ 108563 h 67127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528371" h="671270">
                      <a:moveTo>
                        <a:pt x="528371" y="671270"/>
                      </a:moveTo>
                      <a:cubicBezTo>
                        <a:pt x="477815" y="509345"/>
                        <a:pt x="427260" y="347420"/>
                        <a:pt x="378902" y="240447"/>
                      </a:cubicBezTo>
                      <a:cubicBezTo>
                        <a:pt x="330544" y="133474"/>
                        <a:pt x="290979" y="67532"/>
                        <a:pt x="238225" y="29432"/>
                      </a:cubicBezTo>
                      <a:cubicBezTo>
                        <a:pt x="185471" y="-8668"/>
                        <a:pt x="101943" y="-4272"/>
                        <a:pt x="62378" y="11847"/>
                      </a:cubicBezTo>
                      <a:cubicBezTo>
                        <a:pt x="22813" y="27966"/>
                        <a:pt x="5228" y="88047"/>
                        <a:pt x="832" y="126147"/>
                      </a:cubicBezTo>
                      <a:cubicBezTo>
                        <a:pt x="-3564" y="164247"/>
                        <a:pt x="9625" y="225793"/>
                        <a:pt x="36002" y="240447"/>
                      </a:cubicBezTo>
                      <a:cubicBezTo>
                        <a:pt x="62379" y="255101"/>
                        <a:pt x="135648" y="236051"/>
                        <a:pt x="159094" y="214070"/>
                      </a:cubicBezTo>
                      <a:cubicBezTo>
                        <a:pt x="182540" y="192089"/>
                        <a:pt x="181074" y="129078"/>
                        <a:pt x="176678" y="108563"/>
                      </a:cubicBezTo>
                      <a:cubicBezTo>
                        <a:pt x="172282" y="88048"/>
                        <a:pt x="150301" y="90978"/>
                        <a:pt x="132717" y="90978"/>
                      </a:cubicBezTo>
                      <a:cubicBezTo>
                        <a:pt x="115133" y="90978"/>
                        <a:pt x="93152" y="99770"/>
                        <a:pt x="71171" y="108563"/>
                      </a:cubicBezTo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GB"/>
                </a:p>
              </p:txBody>
            </p:sp>
            <p:sp>
              <p:nvSpPr>
                <p:cNvPr id="14" name="Chord 13">
                  <a:extLst>
                    <a:ext uri="{FF2B5EF4-FFF2-40B4-BE49-F238E27FC236}">
                      <a16:creationId xmlns:a16="http://schemas.microsoft.com/office/drawing/2014/main" id="{50201DC3-80DD-4DCB-9D16-9FF6C5F695E8}"/>
                    </a:ext>
                  </a:extLst>
                </p:cNvPr>
                <p:cNvSpPr/>
                <p:nvPr/>
              </p:nvSpPr>
              <p:spPr>
                <a:xfrm rot="7554481">
                  <a:off x="7536792" y="2065350"/>
                  <a:ext cx="1375927" cy="1609759"/>
                </a:xfrm>
                <a:prstGeom prst="chord">
                  <a:avLst>
                    <a:gd name="adj1" fmla="val 2014744"/>
                    <a:gd name="adj2" fmla="val 15239742"/>
                  </a:avLst>
                </a:prstGeom>
                <a:solidFill>
                  <a:srgbClr val="FF0000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GB"/>
                </a:p>
              </p:txBody>
            </p:sp>
            <p:sp>
              <p:nvSpPr>
                <p:cNvPr id="15" name="Oval 14">
                  <a:extLst>
                    <a:ext uri="{FF2B5EF4-FFF2-40B4-BE49-F238E27FC236}">
                      <a16:creationId xmlns:a16="http://schemas.microsoft.com/office/drawing/2014/main" id="{4226CDA0-C0B2-4578-AB26-62236F7A9C56}"/>
                    </a:ext>
                  </a:extLst>
                </p:cNvPr>
                <p:cNvSpPr/>
                <p:nvPr/>
              </p:nvSpPr>
              <p:spPr>
                <a:xfrm>
                  <a:off x="7039280" y="2320007"/>
                  <a:ext cx="686406" cy="872359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GB"/>
                </a:p>
              </p:txBody>
            </p:sp>
            <p:sp>
              <p:nvSpPr>
                <p:cNvPr id="16" name="Oval 15">
                  <a:extLst>
                    <a:ext uri="{FF2B5EF4-FFF2-40B4-BE49-F238E27FC236}">
                      <a16:creationId xmlns:a16="http://schemas.microsoft.com/office/drawing/2014/main" id="{D24A33E3-B74F-4C80-8C13-307E9A5D1E58}"/>
                    </a:ext>
                  </a:extLst>
                </p:cNvPr>
                <p:cNvSpPr/>
                <p:nvPr/>
              </p:nvSpPr>
              <p:spPr>
                <a:xfrm>
                  <a:off x="7027432" y="2399245"/>
                  <a:ext cx="362085" cy="402855"/>
                </a:xfrm>
                <a:prstGeom prst="ellipse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GB"/>
                </a:p>
              </p:txBody>
            </p:sp>
            <p:sp>
              <p:nvSpPr>
                <p:cNvPr id="17" name="Oval 16">
                  <a:extLst>
                    <a:ext uri="{FF2B5EF4-FFF2-40B4-BE49-F238E27FC236}">
                      <a16:creationId xmlns:a16="http://schemas.microsoft.com/office/drawing/2014/main" id="{C7222BC3-55A7-46E7-A290-12F00C011E6B}"/>
                    </a:ext>
                  </a:extLst>
                </p:cNvPr>
                <p:cNvSpPr/>
                <p:nvPr/>
              </p:nvSpPr>
              <p:spPr>
                <a:xfrm>
                  <a:off x="7354715" y="2368882"/>
                  <a:ext cx="361344" cy="402855"/>
                </a:xfrm>
                <a:prstGeom prst="ellipse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GB"/>
                </a:p>
              </p:txBody>
            </p:sp>
            <p:sp>
              <p:nvSpPr>
                <p:cNvPr id="18" name="Oval 17">
                  <a:extLst>
                    <a:ext uri="{FF2B5EF4-FFF2-40B4-BE49-F238E27FC236}">
                      <a16:creationId xmlns:a16="http://schemas.microsoft.com/office/drawing/2014/main" id="{7C265AD4-26FA-4990-AA9C-884E543EAB71}"/>
                    </a:ext>
                  </a:extLst>
                </p:cNvPr>
                <p:cNvSpPr/>
                <p:nvPr/>
              </p:nvSpPr>
              <p:spPr>
                <a:xfrm>
                  <a:off x="7154791" y="2575494"/>
                  <a:ext cx="123657" cy="169584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GB"/>
                </a:p>
              </p:txBody>
            </p:sp>
            <p:sp>
              <p:nvSpPr>
                <p:cNvPr id="19" name="Oval 18">
                  <a:extLst>
                    <a:ext uri="{FF2B5EF4-FFF2-40B4-BE49-F238E27FC236}">
                      <a16:creationId xmlns:a16="http://schemas.microsoft.com/office/drawing/2014/main" id="{4F83E6DB-0AEE-4391-B4FD-795BC49EB486}"/>
                    </a:ext>
                  </a:extLst>
                </p:cNvPr>
                <p:cNvSpPr/>
                <p:nvPr/>
              </p:nvSpPr>
              <p:spPr>
                <a:xfrm>
                  <a:off x="7458380" y="2561423"/>
                  <a:ext cx="123657" cy="17032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GB"/>
                </a:p>
              </p:txBody>
            </p:sp>
            <p:sp>
              <p:nvSpPr>
                <p:cNvPr id="20" name="Freeform 19">
                  <a:extLst>
                    <a:ext uri="{FF2B5EF4-FFF2-40B4-BE49-F238E27FC236}">
                      <a16:creationId xmlns:a16="http://schemas.microsoft.com/office/drawing/2014/main" id="{28BC6B75-127B-409C-BD6B-05F7FA9407F1}"/>
                    </a:ext>
                  </a:extLst>
                </p:cNvPr>
                <p:cNvSpPr/>
                <p:nvPr/>
              </p:nvSpPr>
              <p:spPr>
                <a:xfrm rot="19516455">
                  <a:off x="7251051" y="2788770"/>
                  <a:ext cx="304329" cy="224384"/>
                </a:xfrm>
                <a:custGeom>
                  <a:avLst/>
                  <a:gdLst>
                    <a:gd name="connsiteX0" fmla="*/ 0 w 703385"/>
                    <a:gd name="connsiteY0" fmla="*/ 0 h 297800"/>
                    <a:gd name="connsiteX1" fmla="*/ 149470 w 703385"/>
                    <a:gd name="connsiteY1" fmla="*/ 184638 h 297800"/>
                    <a:gd name="connsiteX2" fmla="*/ 395654 w 703385"/>
                    <a:gd name="connsiteY2" fmla="*/ 290146 h 297800"/>
                    <a:gd name="connsiteX3" fmla="*/ 703385 w 703385"/>
                    <a:gd name="connsiteY3" fmla="*/ 281354 h 2978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703385" h="297800">
                      <a:moveTo>
                        <a:pt x="0" y="0"/>
                      </a:moveTo>
                      <a:cubicBezTo>
                        <a:pt x="41764" y="68140"/>
                        <a:pt x="83528" y="136280"/>
                        <a:pt x="149470" y="184638"/>
                      </a:cubicBezTo>
                      <a:cubicBezTo>
                        <a:pt x="215412" y="232996"/>
                        <a:pt x="303335" y="274027"/>
                        <a:pt x="395654" y="290146"/>
                      </a:cubicBezTo>
                      <a:cubicBezTo>
                        <a:pt x="487973" y="306265"/>
                        <a:pt x="595679" y="293809"/>
                        <a:pt x="703385" y="281354"/>
                      </a:cubicBezTo>
                    </a:path>
                  </a:pathLst>
                </a:custGeom>
                <a:noFill/>
                <a:ln w="190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GB"/>
                </a:p>
              </p:txBody>
            </p:sp>
            <p:sp>
              <p:nvSpPr>
                <p:cNvPr id="21" name="Oval 20">
                  <a:extLst>
                    <a:ext uri="{FF2B5EF4-FFF2-40B4-BE49-F238E27FC236}">
                      <a16:creationId xmlns:a16="http://schemas.microsoft.com/office/drawing/2014/main" id="{687B6816-1C51-4E20-A4F7-8DFAAFB32E19}"/>
                    </a:ext>
                  </a:extLst>
                </p:cNvPr>
                <p:cNvSpPr/>
                <p:nvPr/>
              </p:nvSpPr>
              <p:spPr>
                <a:xfrm>
                  <a:off x="7452968" y="2738039"/>
                  <a:ext cx="271575" cy="276455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noFill/>
                </a:ln>
                <a:effectLst>
                  <a:softEdge rad="127000"/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GB"/>
                </a:p>
              </p:txBody>
            </p:sp>
          </p:grpSp>
        </p:grpSp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44F492DE-2F0B-4F72-9158-41BC561DFD77}"/>
                </a:ext>
              </a:extLst>
            </p:cNvPr>
            <p:cNvSpPr/>
            <p:nvPr/>
          </p:nvSpPr>
          <p:spPr bwMode="auto">
            <a:xfrm>
              <a:off x="1554368" y="3535652"/>
              <a:ext cx="582130" cy="592637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>
              <a:softEdge rad="127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</p:grpSp>
      <p:sp>
        <p:nvSpPr>
          <p:cNvPr id="49" name="TextBox 48">
            <a:extLst>
              <a:ext uri="{FF2B5EF4-FFF2-40B4-BE49-F238E27FC236}">
                <a16:creationId xmlns:a16="http://schemas.microsoft.com/office/drawing/2014/main" id="{EEDF7BBF-533A-4321-A621-B193B24A47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17329" y="792884"/>
            <a:ext cx="1341923" cy="2400657"/>
          </a:xfrm>
          <a:prstGeom prst="rect">
            <a:avLst/>
          </a:prstGeom>
          <a:solidFill>
            <a:srgbClr val="FF000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GB" altLang="en-US" sz="15000" b="1" dirty="0">
                <a:ln w="28575">
                  <a:solidFill>
                    <a:schemeClr val="tx1"/>
                  </a:solidFill>
                </a:ln>
                <a:solidFill>
                  <a:srgbClr val="D7A9D4"/>
                </a:solidFill>
                <a:latin typeface="Comic Sans MS" panose="030F0702030302020204" pitchFamily="66" charset="0"/>
              </a:rPr>
              <a:t>?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78E19C8B-0F28-4AB1-93F3-37F5355F2F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14398" y="4283179"/>
            <a:ext cx="1341923" cy="2400657"/>
          </a:xfrm>
          <a:prstGeom prst="rect">
            <a:avLst/>
          </a:prstGeom>
          <a:solidFill>
            <a:srgbClr val="FF000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GB" altLang="en-US" sz="15000" b="1" dirty="0">
                <a:ln w="28575">
                  <a:solidFill>
                    <a:schemeClr val="tx1"/>
                  </a:solidFill>
                </a:ln>
                <a:solidFill>
                  <a:srgbClr val="D7A9D4"/>
                </a:solidFill>
                <a:latin typeface="Comic Sans MS" panose="030F0702030302020204" pitchFamily="66" charset="0"/>
              </a:rPr>
              <a:t>1</a:t>
            </a:r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60ADF6B0-EC14-42AB-98AE-9B1923EC7F87}"/>
              </a:ext>
            </a:extLst>
          </p:cNvPr>
          <p:cNvSpPr/>
          <p:nvPr/>
        </p:nvSpPr>
        <p:spPr>
          <a:xfrm>
            <a:off x="3338513" y="1798638"/>
            <a:ext cx="471487" cy="534987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36878211-E15B-4983-870D-E87F182D5CB2}"/>
              </a:ext>
            </a:extLst>
          </p:cNvPr>
          <p:cNvSpPr/>
          <p:nvPr/>
        </p:nvSpPr>
        <p:spPr>
          <a:xfrm>
            <a:off x="4265613" y="1793875"/>
            <a:ext cx="468312" cy="5334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0265B7B9-3843-48DC-A791-E5A1EE8C98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12658" y="4283179"/>
            <a:ext cx="1341923" cy="2400657"/>
          </a:xfrm>
          <a:prstGeom prst="rect">
            <a:avLst/>
          </a:prstGeom>
          <a:solidFill>
            <a:srgbClr val="FF000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GB" altLang="en-US" sz="15000" b="1" dirty="0">
                <a:ln w="28575">
                  <a:solidFill>
                    <a:schemeClr val="tx1"/>
                  </a:solidFill>
                </a:ln>
                <a:solidFill>
                  <a:srgbClr val="D7A9D4"/>
                </a:solidFill>
                <a:latin typeface="Comic Sans MS" panose="030F0702030302020204" pitchFamily="66" charset="0"/>
              </a:rPr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 nodeType="clickPar">
                      <p:stCondLst>
                        <p:cond delay="0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4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 nodeType="clickPar">
                      <p:stCondLst>
                        <p:cond delay="0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 nodeType="clickPar">
                      <p:stCondLst>
                        <p:cond delay="0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2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 nodeType="clickPar">
                      <p:stCondLst>
                        <p:cond delay="0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4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3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 nodeType="clickPar">
                      <p:stCondLst>
                        <p:cond delay="0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1.11111E-6 L 0.43697 -0.5088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753" y="-2553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7A9D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AutoShape 17" descr="#">
            <a:extLst>
              <a:ext uri="{FF2B5EF4-FFF2-40B4-BE49-F238E27FC236}">
                <a16:creationId xmlns:a16="http://schemas.microsoft.com/office/drawing/2014/main" id="{DAC3ECC2-6425-469A-BBA3-D2A88FE3D45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55575" y="-144463"/>
            <a:ext cx="6721475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GB" alt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9455096-C44C-40D9-B302-8ADD474D36D0}"/>
              </a:ext>
            </a:extLst>
          </p:cNvPr>
          <p:cNvSpPr txBox="1"/>
          <p:nvPr/>
        </p:nvSpPr>
        <p:spPr>
          <a:xfrm>
            <a:off x="0" y="262550"/>
            <a:ext cx="9144000" cy="230832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GB" altLang="en-US" sz="7200" b="1" dirty="0">
                <a:ln w="28575"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Comic Sans MS" panose="030F0702030302020204" pitchFamily="66" charset="0"/>
              </a:rPr>
              <a:t>What are we learning?</a:t>
            </a:r>
            <a:endParaRPr lang="en-GB" sz="7200" dirty="0">
              <a:ln w="28575">
                <a:solidFill>
                  <a:sysClr val="windowText" lastClr="000000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D43F0952-F297-4EE3-B05A-229FBBDC6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188956"/>
            <a:ext cx="9144000" cy="704850"/>
          </a:xfrm>
          <a:prstGeom prst="rect">
            <a:avLst/>
          </a:prstGeom>
          <a:noFill/>
          <a:ln>
            <a:noFill/>
          </a:ln>
          <a:effectLst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27088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35075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43063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r>
              <a:rPr lang="en-GB" altLang="en-US" sz="5400" dirty="0">
                <a:latin typeface="Comic Sans MS" panose="030F0702030302020204" pitchFamily="66" charset="0"/>
                <a:cs typeface="Arial" panose="020B0604020202020204" pitchFamily="34" charset="0"/>
              </a:rPr>
              <a:t>Today we are going to practise </a:t>
            </a:r>
            <a:r>
              <a:rPr lang="en-GB" altLang="en-US" sz="5400" b="1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counting to 5</a:t>
            </a:r>
            <a:r>
              <a:rPr lang="en-GB" altLang="en-US" sz="5400" b="1" dirty="0">
                <a:latin typeface="Comic Sans MS" panose="030F0702030302020204" pitchFamily="66" charset="0"/>
                <a:cs typeface="Arial" panose="020B0604020202020204" pitchFamily="34" charset="0"/>
              </a:rPr>
              <a:t>.</a:t>
            </a:r>
            <a:endParaRPr lang="en-GB" altLang="en-US" sz="5400" dirty="0">
              <a:latin typeface="Comic Sans MS" panose="030F0702030302020204" pitchFamily="66" charset="0"/>
              <a:cs typeface="Arial" panose="020B0604020202020204" pitchFamily="34" charset="0"/>
            </a:endParaRPr>
          </a:p>
        </p:txBody>
      </p:sp>
      <p:pic>
        <p:nvPicPr>
          <p:cNvPr id="15365" name="Picture 3">
            <a:extLst>
              <a:ext uri="{FF2B5EF4-FFF2-40B4-BE49-F238E27FC236}">
                <a16:creationId xmlns:a16="http://schemas.microsoft.com/office/drawing/2014/main" id="{788EDCD0-E9AC-4EC1-9E64-41319217495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94625" y="6516688"/>
            <a:ext cx="1363663" cy="35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7A9D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TextBox 43">
            <a:extLst>
              <a:ext uri="{FF2B5EF4-FFF2-40B4-BE49-F238E27FC236}">
                <a16:creationId xmlns:a16="http://schemas.microsoft.com/office/drawing/2014/main" id="{9588A8DE-3F73-4832-9864-F81DB61AF5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6767" y="5006453"/>
            <a:ext cx="1081124" cy="954107"/>
          </a:xfrm>
          <a:prstGeom prst="rect">
            <a:avLst/>
          </a:prstGeom>
          <a:solidFill>
            <a:srgbClr val="FF000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GB" altLang="en-US" sz="2800" b="1" dirty="0">
                <a:ln w="19050">
                  <a:solidFill>
                    <a:schemeClr val="tx1"/>
                  </a:solidFill>
                </a:ln>
                <a:solidFill>
                  <a:srgbClr val="D7A9D4"/>
                </a:solidFill>
                <a:latin typeface="Comic Sans MS" panose="030F0702030302020204" pitchFamily="66" charset="0"/>
              </a:rPr>
              <a:t>Try again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74088A00-D8DE-4216-8FAF-915174FBFB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44797" y="5006338"/>
            <a:ext cx="1081124" cy="954107"/>
          </a:xfrm>
          <a:prstGeom prst="rect">
            <a:avLst/>
          </a:prstGeom>
          <a:solidFill>
            <a:srgbClr val="FF000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GB" altLang="en-US" sz="2800" b="1" dirty="0">
                <a:ln w="19050">
                  <a:solidFill>
                    <a:schemeClr val="tx1"/>
                  </a:solidFill>
                </a:ln>
                <a:solidFill>
                  <a:srgbClr val="D7A9D4"/>
                </a:solidFill>
                <a:latin typeface="Comic Sans MS" panose="030F0702030302020204" pitchFamily="66" charset="0"/>
              </a:rPr>
              <a:t>Try again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188BAF7E-622A-4ABD-AB7D-84FB641B98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62452" y="5006452"/>
            <a:ext cx="1081124" cy="954107"/>
          </a:xfrm>
          <a:prstGeom prst="rect">
            <a:avLst/>
          </a:prstGeom>
          <a:solidFill>
            <a:srgbClr val="FF000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GB" altLang="en-US" sz="2800" b="1" dirty="0">
                <a:ln w="19050">
                  <a:solidFill>
                    <a:schemeClr val="tx1"/>
                  </a:solidFill>
                </a:ln>
                <a:solidFill>
                  <a:srgbClr val="D7A9D4"/>
                </a:solidFill>
                <a:latin typeface="Comic Sans MS" panose="030F0702030302020204" pitchFamily="66" charset="0"/>
              </a:rPr>
              <a:t>Try again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AF255915-48B1-43AE-97C3-3DAA0CE6E1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45362" y="5021615"/>
            <a:ext cx="1081124" cy="954107"/>
          </a:xfrm>
          <a:prstGeom prst="rect">
            <a:avLst/>
          </a:prstGeom>
          <a:solidFill>
            <a:srgbClr val="FF000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GB" altLang="en-US" sz="2800" b="1" dirty="0">
                <a:ln w="19050">
                  <a:solidFill>
                    <a:schemeClr val="tx1"/>
                  </a:solidFill>
                </a:ln>
                <a:solidFill>
                  <a:srgbClr val="D7A9D4"/>
                </a:solidFill>
                <a:latin typeface="Comic Sans MS" panose="030F0702030302020204" pitchFamily="66" charset="0"/>
              </a:rPr>
              <a:t>Try again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74712C3A-0E41-497E-8161-CBD1FA5C59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59342" y="5021615"/>
            <a:ext cx="1081124" cy="954107"/>
          </a:xfrm>
          <a:prstGeom prst="rect">
            <a:avLst/>
          </a:prstGeom>
          <a:solidFill>
            <a:srgbClr val="FF000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GB" altLang="en-US" sz="2800" b="1" dirty="0">
                <a:ln w="19050">
                  <a:solidFill>
                    <a:schemeClr val="tx1"/>
                  </a:solidFill>
                </a:ln>
                <a:solidFill>
                  <a:srgbClr val="D7A9D4"/>
                </a:solidFill>
                <a:latin typeface="Comic Sans MS" panose="030F0702030302020204" pitchFamily="66" charset="0"/>
              </a:rPr>
              <a:t>Try again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D469D3C7-967D-4867-8EC8-6921FE332B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368" y="4298341"/>
            <a:ext cx="1341923" cy="2400657"/>
          </a:xfrm>
          <a:prstGeom prst="rect">
            <a:avLst/>
          </a:prstGeom>
          <a:solidFill>
            <a:srgbClr val="FF000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GB" altLang="en-US" sz="15000" b="1" dirty="0">
                <a:ln w="28575">
                  <a:solidFill>
                    <a:schemeClr val="tx1"/>
                  </a:solidFill>
                </a:ln>
                <a:solidFill>
                  <a:srgbClr val="D7A9D4"/>
                </a:solidFill>
                <a:latin typeface="Comic Sans MS" panose="030F0702030302020204" pitchFamily="66" charset="0"/>
              </a:rPr>
              <a:t>0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511D6D3D-26A1-4546-8F09-A281BF6301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8943" y="4283181"/>
            <a:ext cx="1341923" cy="2400657"/>
          </a:xfrm>
          <a:prstGeom prst="rect">
            <a:avLst/>
          </a:prstGeom>
          <a:solidFill>
            <a:srgbClr val="FF000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GB" altLang="en-US" sz="15000" b="1" dirty="0">
                <a:ln w="28575">
                  <a:solidFill>
                    <a:schemeClr val="tx1"/>
                  </a:solidFill>
                </a:ln>
                <a:solidFill>
                  <a:srgbClr val="D7A9D4"/>
                </a:solidFill>
                <a:latin typeface="Comic Sans MS" panose="030F0702030302020204" pitchFamily="66" charset="0"/>
              </a:rPr>
              <a:t>5</a:t>
            </a:r>
          </a:p>
        </p:txBody>
      </p:sp>
      <p:grpSp>
        <p:nvGrpSpPr>
          <p:cNvPr id="33801" name="Group 2">
            <a:extLst>
              <a:ext uri="{FF2B5EF4-FFF2-40B4-BE49-F238E27FC236}">
                <a16:creationId xmlns:a16="http://schemas.microsoft.com/office/drawing/2014/main" id="{3EA698D5-E4BF-41C6-8F82-AF716975EAD0}"/>
              </a:ext>
            </a:extLst>
          </p:cNvPr>
          <p:cNvGrpSpPr>
            <a:grpSpLocks/>
          </p:cNvGrpSpPr>
          <p:nvPr/>
        </p:nvGrpSpPr>
        <p:grpSpPr bwMode="auto">
          <a:xfrm>
            <a:off x="679450" y="339725"/>
            <a:ext cx="5018088" cy="3578225"/>
            <a:chOff x="725488" y="1652588"/>
            <a:chExt cx="5017137" cy="3578225"/>
          </a:xfrm>
        </p:grpSpPr>
        <p:grpSp>
          <p:nvGrpSpPr>
            <p:cNvPr id="33811" name="Group 4">
              <a:extLst>
                <a:ext uri="{FF2B5EF4-FFF2-40B4-BE49-F238E27FC236}">
                  <a16:creationId xmlns:a16="http://schemas.microsoft.com/office/drawing/2014/main" id="{29B3F2F8-EB14-472E-8606-7E52162115C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25488" y="1652588"/>
              <a:ext cx="5017137" cy="3578225"/>
              <a:chOff x="6071280" y="1211277"/>
              <a:chExt cx="3769548" cy="2688234"/>
            </a:xfrm>
          </p:grpSpPr>
          <p:grpSp>
            <p:nvGrpSpPr>
              <p:cNvPr id="33815" name="Group 5">
                <a:extLst>
                  <a:ext uri="{FF2B5EF4-FFF2-40B4-BE49-F238E27FC236}">
                    <a16:creationId xmlns:a16="http://schemas.microsoft.com/office/drawing/2014/main" id="{8296CC21-53D4-483D-822F-B0ADEA82AF80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9358349" y="3142734"/>
                <a:ext cx="287029" cy="469472"/>
                <a:chOff x="7348210" y="3571954"/>
                <a:chExt cx="287029" cy="469472"/>
              </a:xfrm>
            </p:grpSpPr>
            <p:sp>
              <p:nvSpPr>
                <p:cNvPr id="29" name="Chord 28">
                  <a:extLst>
                    <a:ext uri="{FF2B5EF4-FFF2-40B4-BE49-F238E27FC236}">
                      <a16:creationId xmlns:a16="http://schemas.microsoft.com/office/drawing/2014/main" id="{C9D6998E-95B3-40E6-B211-5E2743449C74}"/>
                    </a:ext>
                  </a:extLst>
                </p:cNvPr>
                <p:cNvSpPr/>
                <p:nvPr/>
              </p:nvSpPr>
              <p:spPr>
                <a:xfrm rot="7998191">
                  <a:off x="7348895" y="3756275"/>
                  <a:ext cx="283851" cy="286204"/>
                </a:xfrm>
                <a:prstGeom prst="chord">
                  <a:avLst>
                    <a:gd name="adj1" fmla="val 2700000"/>
                    <a:gd name="adj2" fmla="val 13809555"/>
                  </a:avLst>
                </a:prstGeom>
                <a:solidFill>
                  <a:schemeClr val="tx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GB"/>
                </a:p>
              </p:txBody>
            </p:sp>
            <p:sp>
              <p:nvSpPr>
                <p:cNvPr id="30" name="Freeform 29">
                  <a:extLst>
                    <a:ext uri="{FF2B5EF4-FFF2-40B4-BE49-F238E27FC236}">
                      <a16:creationId xmlns:a16="http://schemas.microsoft.com/office/drawing/2014/main" id="{334A0AD9-B2EB-4FDC-8EE7-33D0EF098DEE}"/>
                    </a:ext>
                  </a:extLst>
                </p:cNvPr>
                <p:cNvSpPr/>
                <p:nvPr/>
              </p:nvSpPr>
              <p:spPr>
                <a:xfrm>
                  <a:off x="7630346" y="3571398"/>
                  <a:ext cx="0" cy="330364"/>
                </a:xfrm>
                <a:custGeom>
                  <a:avLst/>
                  <a:gdLst>
                    <a:gd name="connsiteX0" fmla="*/ 0 w 0"/>
                    <a:gd name="connsiteY0" fmla="*/ 0 h 272561"/>
                    <a:gd name="connsiteX1" fmla="*/ 0 w 0"/>
                    <a:gd name="connsiteY1" fmla="*/ 272561 h 27256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h="272561">
                      <a:moveTo>
                        <a:pt x="0" y="0"/>
                      </a:moveTo>
                      <a:lnTo>
                        <a:pt x="0" y="272561"/>
                      </a:lnTo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GB"/>
                </a:p>
              </p:txBody>
            </p:sp>
          </p:grpSp>
          <p:grpSp>
            <p:nvGrpSpPr>
              <p:cNvPr id="33816" name="Group 6">
                <a:extLst>
                  <a:ext uri="{FF2B5EF4-FFF2-40B4-BE49-F238E27FC236}">
                    <a16:creationId xmlns:a16="http://schemas.microsoft.com/office/drawing/2014/main" id="{798C4652-3244-4C3C-B1CB-FB7279E310BB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8999661" y="3142734"/>
                <a:ext cx="287029" cy="469472"/>
                <a:chOff x="7348210" y="3571954"/>
                <a:chExt cx="287029" cy="469472"/>
              </a:xfrm>
            </p:grpSpPr>
            <p:sp>
              <p:nvSpPr>
                <p:cNvPr id="27" name="Chord 26">
                  <a:extLst>
                    <a:ext uri="{FF2B5EF4-FFF2-40B4-BE49-F238E27FC236}">
                      <a16:creationId xmlns:a16="http://schemas.microsoft.com/office/drawing/2014/main" id="{F058D0F3-E8FF-48F1-BDFD-7C718DF501CF}"/>
                    </a:ext>
                  </a:extLst>
                </p:cNvPr>
                <p:cNvSpPr/>
                <p:nvPr/>
              </p:nvSpPr>
              <p:spPr>
                <a:xfrm rot="7998191">
                  <a:off x="7349232" y="3756871"/>
                  <a:ext cx="283851" cy="285012"/>
                </a:xfrm>
                <a:prstGeom prst="chord">
                  <a:avLst>
                    <a:gd name="adj1" fmla="val 2700000"/>
                    <a:gd name="adj2" fmla="val 13809555"/>
                  </a:avLst>
                </a:prstGeom>
                <a:solidFill>
                  <a:schemeClr val="tx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GB"/>
                </a:p>
              </p:txBody>
            </p:sp>
            <p:sp>
              <p:nvSpPr>
                <p:cNvPr id="28" name="Freeform 27">
                  <a:extLst>
                    <a:ext uri="{FF2B5EF4-FFF2-40B4-BE49-F238E27FC236}">
                      <a16:creationId xmlns:a16="http://schemas.microsoft.com/office/drawing/2014/main" id="{1D744168-4469-413D-AB44-75F84D307EC0}"/>
                    </a:ext>
                  </a:extLst>
                </p:cNvPr>
                <p:cNvSpPr/>
                <p:nvPr/>
              </p:nvSpPr>
              <p:spPr>
                <a:xfrm>
                  <a:off x="7630086" y="3571398"/>
                  <a:ext cx="0" cy="330364"/>
                </a:xfrm>
                <a:custGeom>
                  <a:avLst/>
                  <a:gdLst>
                    <a:gd name="connsiteX0" fmla="*/ 0 w 0"/>
                    <a:gd name="connsiteY0" fmla="*/ 0 h 272561"/>
                    <a:gd name="connsiteX1" fmla="*/ 0 w 0"/>
                    <a:gd name="connsiteY1" fmla="*/ 272561 h 27256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h="272561">
                      <a:moveTo>
                        <a:pt x="0" y="0"/>
                      </a:moveTo>
                      <a:lnTo>
                        <a:pt x="0" y="272561"/>
                      </a:lnTo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GB"/>
                </a:p>
              </p:txBody>
            </p:sp>
          </p:grpSp>
          <p:grpSp>
            <p:nvGrpSpPr>
              <p:cNvPr id="33817" name="Group 7">
                <a:extLst>
                  <a:ext uri="{FF2B5EF4-FFF2-40B4-BE49-F238E27FC236}">
                    <a16:creationId xmlns:a16="http://schemas.microsoft.com/office/drawing/2014/main" id="{D866E870-12DF-4471-95D3-F6DFC07ABA2D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7807744" y="3142734"/>
                <a:ext cx="287029" cy="469472"/>
                <a:chOff x="7348210" y="3571954"/>
                <a:chExt cx="287029" cy="469472"/>
              </a:xfrm>
            </p:grpSpPr>
            <p:sp>
              <p:nvSpPr>
                <p:cNvPr id="25" name="Chord 24">
                  <a:extLst>
                    <a:ext uri="{FF2B5EF4-FFF2-40B4-BE49-F238E27FC236}">
                      <a16:creationId xmlns:a16="http://schemas.microsoft.com/office/drawing/2014/main" id="{60C3CAF7-69D5-42F9-8C04-68EE85FA582A}"/>
                    </a:ext>
                  </a:extLst>
                </p:cNvPr>
                <p:cNvSpPr/>
                <p:nvPr/>
              </p:nvSpPr>
              <p:spPr>
                <a:xfrm rot="7998191">
                  <a:off x="7349228" y="3756275"/>
                  <a:ext cx="283851" cy="286204"/>
                </a:xfrm>
                <a:prstGeom prst="chord">
                  <a:avLst>
                    <a:gd name="adj1" fmla="val 2700000"/>
                    <a:gd name="adj2" fmla="val 13809555"/>
                  </a:avLst>
                </a:prstGeom>
                <a:solidFill>
                  <a:schemeClr val="tx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GB"/>
                </a:p>
              </p:txBody>
            </p:sp>
            <p:sp>
              <p:nvSpPr>
                <p:cNvPr id="26" name="Freeform 25">
                  <a:extLst>
                    <a:ext uri="{FF2B5EF4-FFF2-40B4-BE49-F238E27FC236}">
                      <a16:creationId xmlns:a16="http://schemas.microsoft.com/office/drawing/2014/main" id="{DE4B8156-4146-4113-9EE6-0F35FEE39352}"/>
                    </a:ext>
                  </a:extLst>
                </p:cNvPr>
                <p:cNvSpPr/>
                <p:nvPr/>
              </p:nvSpPr>
              <p:spPr>
                <a:xfrm>
                  <a:off x="7630679" y="3571398"/>
                  <a:ext cx="0" cy="330364"/>
                </a:xfrm>
                <a:custGeom>
                  <a:avLst/>
                  <a:gdLst>
                    <a:gd name="connsiteX0" fmla="*/ 0 w 0"/>
                    <a:gd name="connsiteY0" fmla="*/ 0 h 272561"/>
                    <a:gd name="connsiteX1" fmla="*/ 0 w 0"/>
                    <a:gd name="connsiteY1" fmla="*/ 272561 h 27256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h="272561">
                      <a:moveTo>
                        <a:pt x="0" y="0"/>
                      </a:moveTo>
                      <a:lnTo>
                        <a:pt x="0" y="272561"/>
                      </a:lnTo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GB"/>
                </a:p>
              </p:txBody>
            </p:sp>
          </p:grpSp>
          <p:grpSp>
            <p:nvGrpSpPr>
              <p:cNvPr id="33818" name="Group 8">
                <a:extLst>
                  <a:ext uri="{FF2B5EF4-FFF2-40B4-BE49-F238E27FC236}">
                    <a16:creationId xmlns:a16="http://schemas.microsoft.com/office/drawing/2014/main" id="{7F3277A2-C23D-46AB-BD4A-0FA4E96DEEC8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7449056" y="3142734"/>
                <a:ext cx="287029" cy="469472"/>
                <a:chOff x="7348210" y="3571954"/>
                <a:chExt cx="287029" cy="469472"/>
              </a:xfrm>
            </p:grpSpPr>
            <p:sp>
              <p:nvSpPr>
                <p:cNvPr id="23" name="Chord 22">
                  <a:extLst>
                    <a:ext uri="{FF2B5EF4-FFF2-40B4-BE49-F238E27FC236}">
                      <a16:creationId xmlns:a16="http://schemas.microsoft.com/office/drawing/2014/main" id="{75BCED29-FCCB-4CE6-96EB-0BA2D21E2461}"/>
                    </a:ext>
                  </a:extLst>
                </p:cNvPr>
                <p:cNvSpPr/>
                <p:nvPr/>
              </p:nvSpPr>
              <p:spPr>
                <a:xfrm rot="7998191">
                  <a:off x="7349565" y="3755679"/>
                  <a:ext cx="283851" cy="287396"/>
                </a:xfrm>
                <a:prstGeom prst="chord">
                  <a:avLst>
                    <a:gd name="adj1" fmla="val 2700000"/>
                    <a:gd name="adj2" fmla="val 13809555"/>
                  </a:avLst>
                </a:prstGeom>
                <a:solidFill>
                  <a:schemeClr val="tx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GB"/>
                </a:p>
              </p:txBody>
            </p:sp>
            <p:sp>
              <p:nvSpPr>
                <p:cNvPr id="24" name="Freeform 23">
                  <a:extLst>
                    <a:ext uri="{FF2B5EF4-FFF2-40B4-BE49-F238E27FC236}">
                      <a16:creationId xmlns:a16="http://schemas.microsoft.com/office/drawing/2014/main" id="{1932E318-97BA-42F1-803D-BA497B4091F8}"/>
                    </a:ext>
                  </a:extLst>
                </p:cNvPr>
                <p:cNvSpPr/>
                <p:nvPr/>
              </p:nvSpPr>
              <p:spPr>
                <a:xfrm>
                  <a:off x="7631611" y="3571398"/>
                  <a:ext cx="0" cy="330364"/>
                </a:xfrm>
                <a:custGeom>
                  <a:avLst/>
                  <a:gdLst>
                    <a:gd name="connsiteX0" fmla="*/ 0 w 0"/>
                    <a:gd name="connsiteY0" fmla="*/ 0 h 272561"/>
                    <a:gd name="connsiteX1" fmla="*/ 0 w 0"/>
                    <a:gd name="connsiteY1" fmla="*/ 272561 h 27256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h="272561">
                      <a:moveTo>
                        <a:pt x="0" y="0"/>
                      </a:moveTo>
                      <a:lnTo>
                        <a:pt x="0" y="272561"/>
                      </a:lnTo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GB"/>
                </a:p>
              </p:txBody>
            </p:sp>
          </p:grpSp>
          <p:grpSp>
            <p:nvGrpSpPr>
              <p:cNvPr id="33819" name="Group 9">
                <a:extLst>
                  <a:ext uri="{FF2B5EF4-FFF2-40B4-BE49-F238E27FC236}">
                    <a16:creationId xmlns:a16="http://schemas.microsoft.com/office/drawing/2014/main" id="{3134EDCE-916E-4E47-94E1-0B347AA20441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6071280" y="1211277"/>
                <a:ext cx="3769548" cy="2688234"/>
                <a:chOff x="6689042" y="1889011"/>
                <a:chExt cx="2340593" cy="1669182"/>
              </a:xfrm>
            </p:grpSpPr>
            <p:sp>
              <p:nvSpPr>
                <p:cNvPr id="11" name="Freeform 10">
                  <a:extLst>
                    <a:ext uri="{FF2B5EF4-FFF2-40B4-BE49-F238E27FC236}">
                      <a16:creationId xmlns:a16="http://schemas.microsoft.com/office/drawing/2014/main" id="{645092C1-0042-4329-8B09-CD6E0BD36F37}"/>
                    </a:ext>
                  </a:extLst>
                </p:cNvPr>
                <p:cNvSpPr/>
                <p:nvPr/>
              </p:nvSpPr>
              <p:spPr>
                <a:xfrm flipH="1">
                  <a:off x="7295479" y="1889011"/>
                  <a:ext cx="526467" cy="670931"/>
                </a:xfrm>
                <a:custGeom>
                  <a:avLst/>
                  <a:gdLst>
                    <a:gd name="connsiteX0" fmla="*/ 528371 w 528371"/>
                    <a:gd name="connsiteY0" fmla="*/ 671270 h 671270"/>
                    <a:gd name="connsiteX1" fmla="*/ 378902 w 528371"/>
                    <a:gd name="connsiteY1" fmla="*/ 240447 h 671270"/>
                    <a:gd name="connsiteX2" fmla="*/ 238225 w 528371"/>
                    <a:gd name="connsiteY2" fmla="*/ 29432 h 671270"/>
                    <a:gd name="connsiteX3" fmla="*/ 62378 w 528371"/>
                    <a:gd name="connsiteY3" fmla="*/ 11847 h 671270"/>
                    <a:gd name="connsiteX4" fmla="*/ 832 w 528371"/>
                    <a:gd name="connsiteY4" fmla="*/ 126147 h 671270"/>
                    <a:gd name="connsiteX5" fmla="*/ 36002 w 528371"/>
                    <a:gd name="connsiteY5" fmla="*/ 240447 h 671270"/>
                    <a:gd name="connsiteX6" fmla="*/ 159094 w 528371"/>
                    <a:gd name="connsiteY6" fmla="*/ 214070 h 671270"/>
                    <a:gd name="connsiteX7" fmla="*/ 176678 w 528371"/>
                    <a:gd name="connsiteY7" fmla="*/ 108563 h 671270"/>
                    <a:gd name="connsiteX8" fmla="*/ 132717 w 528371"/>
                    <a:gd name="connsiteY8" fmla="*/ 90978 h 671270"/>
                    <a:gd name="connsiteX9" fmla="*/ 71171 w 528371"/>
                    <a:gd name="connsiteY9" fmla="*/ 108563 h 67127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528371" h="671270">
                      <a:moveTo>
                        <a:pt x="528371" y="671270"/>
                      </a:moveTo>
                      <a:cubicBezTo>
                        <a:pt x="477815" y="509345"/>
                        <a:pt x="427260" y="347420"/>
                        <a:pt x="378902" y="240447"/>
                      </a:cubicBezTo>
                      <a:cubicBezTo>
                        <a:pt x="330544" y="133474"/>
                        <a:pt x="290979" y="67532"/>
                        <a:pt x="238225" y="29432"/>
                      </a:cubicBezTo>
                      <a:cubicBezTo>
                        <a:pt x="185471" y="-8668"/>
                        <a:pt x="101943" y="-4272"/>
                        <a:pt x="62378" y="11847"/>
                      </a:cubicBezTo>
                      <a:cubicBezTo>
                        <a:pt x="22813" y="27966"/>
                        <a:pt x="5228" y="88047"/>
                        <a:pt x="832" y="126147"/>
                      </a:cubicBezTo>
                      <a:cubicBezTo>
                        <a:pt x="-3564" y="164247"/>
                        <a:pt x="9625" y="225793"/>
                        <a:pt x="36002" y="240447"/>
                      </a:cubicBezTo>
                      <a:cubicBezTo>
                        <a:pt x="62379" y="255101"/>
                        <a:pt x="135648" y="236051"/>
                        <a:pt x="159094" y="214070"/>
                      </a:cubicBezTo>
                      <a:cubicBezTo>
                        <a:pt x="182540" y="192089"/>
                        <a:pt x="181074" y="129078"/>
                        <a:pt x="176678" y="108563"/>
                      </a:cubicBezTo>
                      <a:cubicBezTo>
                        <a:pt x="172282" y="88048"/>
                        <a:pt x="150301" y="90978"/>
                        <a:pt x="132717" y="90978"/>
                      </a:cubicBezTo>
                      <a:cubicBezTo>
                        <a:pt x="115133" y="90978"/>
                        <a:pt x="93152" y="99770"/>
                        <a:pt x="71171" y="108563"/>
                      </a:cubicBezTo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GB"/>
                </a:p>
              </p:txBody>
            </p:sp>
            <p:sp>
              <p:nvSpPr>
                <p:cNvPr id="12" name="Freeform 11">
                  <a:extLst>
                    <a:ext uri="{FF2B5EF4-FFF2-40B4-BE49-F238E27FC236}">
                      <a16:creationId xmlns:a16="http://schemas.microsoft.com/office/drawing/2014/main" id="{A9645DC5-FBD8-4E2D-89AD-3C11AD988C97}"/>
                    </a:ext>
                  </a:extLst>
                </p:cNvPr>
                <p:cNvSpPr/>
                <p:nvPr/>
              </p:nvSpPr>
              <p:spPr>
                <a:xfrm rot="21216589">
                  <a:off x="6689042" y="1948254"/>
                  <a:ext cx="527948" cy="671672"/>
                </a:xfrm>
                <a:custGeom>
                  <a:avLst/>
                  <a:gdLst>
                    <a:gd name="connsiteX0" fmla="*/ 528371 w 528371"/>
                    <a:gd name="connsiteY0" fmla="*/ 671270 h 671270"/>
                    <a:gd name="connsiteX1" fmla="*/ 378902 w 528371"/>
                    <a:gd name="connsiteY1" fmla="*/ 240447 h 671270"/>
                    <a:gd name="connsiteX2" fmla="*/ 238225 w 528371"/>
                    <a:gd name="connsiteY2" fmla="*/ 29432 h 671270"/>
                    <a:gd name="connsiteX3" fmla="*/ 62378 w 528371"/>
                    <a:gd name="connsiteY3" fmla="*/ 11847 h 671270"/>
                    <a:gd name="connsiteX4" fmla="*/ 832 w 528371"/>
                    <a:gd name="connsiteY4" fmla="*/ 126147 h 671270"/>
                    <a:gd name="connsiteX5" fmla="*/ 36002 w 528371"/>
                    <a:gd name="connsiteY5" fmla="*/ 240447 h 671270"/>
                    <a:gd name="connsiteX6" fmla="*/ 159094 w 528371"/>
                    <a:gd name="connsiteY6" fmla="*/ 214070 h 671270"/>
                    <a:gd name="connsiteX7" fmla="*/ 176678 w 528371"/>
                    <a:gd name="connsiteY7" fmla="*/ 108563 h 671270"/>
                    <a:gd name="connsiteX8" fmla="*/ 132717 w 528371"/>
                    <a:gd name="connsiteY8" fmla="*/ 90978 h 671270"/>
                    <a:gd name="connsiteX9" fmla="*/ 71171 w 528371"/>
                    <a:gd name="connsiteY9" fmla="*/ 108563 h 67127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528371" h="671270">
                      <a:moveTo>
                        <a:pt x="528371" y="671270"/>
                      </a:moveTo>
                      <a:cubicBezTo>
                        <a:pt x="477815" y="509345"/>
                        <a:pt x="427260" y="347420"/>
                        <a:pt x="378902" y="240447"/>
                      </a:cubicBezTo>
                      <a:cubicBezTo>
                        <a:pt x="330544" y="133474"/>
                        <a:pt x="290979" y="67532"/>
                        <a:pt x="238225" y="29432"/>
                      </a:cubicBezTo>
                      <a:cubicBezTo>
                        <a:pt x="185471" y="-8668"/>
                        <a:pt x="101943" y="-4272"/>
                        <a:pt x="62378" y="11847"/>
                      </a:cubicBezTo>
                      <a:cubicBezTo>
                        <a:pt x="22813" y="27966"/>
                        <a:pt x="5228" y="88047"/>
                        <a:pt x="832" y="126147"/>
                      </a:cubicBezTo>
                      <a:cubicBezTo>
                        <a:pt x="-3564" y="164247"/>
                        <a:pt x="9625" y="225793"/>
                        <a:pt x="36002" y="240447"/>
                      </a:cubicBezTo>
                      <a:cubicBezTo>
                        <a:pt x="62379" y="255101"/>
                        <a:pt x="135648" y="236051"/>
                        <a:pt x="159094" y="214070"/>
                      </a:cubicBezTo>
                      <a:cubicBezTo>
                        <a:pt x="182540" y="192089"/>
                        <a:pt x="181074" y="129078"/>
                        <a:pt x="176678" y="108563"/>
                      </a:cubicBezTo>
                      <a:cubicBezTo>
                        <a:pt x="172282" y="88048"/>
                        <a:pt x="150301" y="90978"/>
                        <a:pt x="132717" y="90978"/>
                      </a:cubicBezTo>
                      <a:cubicBezTo>
                        <a:pt x="115133" y="90978"/>
                        <a:pt x="93152" y="99770"/>
                        <a:pt x="71171" y="108563"/>
                      </a:cubicBezTo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GB"/>
                </a:p>
              </p:txBody>
            </p:sp>
            <p:sp>
              <p:nvSpPr>
                <p:cNvPr id="14" name="Chord 13">
                  <a:extLst>
                    <a:ext uri="{FF2B5EF4-FFF2-40B4-BE49-F238E27FC236}">
                      <a16:creationId xmlns:a16="http://schemas.microsoft.com/office/drawing/2014/main" id="{E5CC5EB4-FF00-4732-B488-E67EB5C76D62}"/>
                    </a:ext>
                  </a:extLst>
                </p:cNvPr>
                <p:cNvSpPr/>
                <p:nvPr/>
              </p:nvSpPr>
              <p:spPr>
                <a:xfrm rot="7554481">
                  <a:off x="7536792" y="2065350"/>
                  <a:ext cx="1375927" cy="1609759"/>
                </a:xfrm>
                <a:prstGeom prst="chord">
                  <a:avLst>
                    <a:gd name="adj1" fmla="val 2014744"/>
                    <a:gd name="adj2" fmla="val 15239742"/>
                  </a:avLst>
                </a:prstGeom>
                <a:solidFill>
                  <a:srgbClr val="FF0000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GB"/>
                </a:p>
              </p:txBody>
            </p:sp>
            <p:sp>
              <p:nvSpPr>
                <p:cNvPr id="15" name="Oval 14">
                  <a:extLst>
                    <a:ext uri="{FF2B5EF4-FFF2-40B4-BE49-F238E27FC236}">
                      <a16:creationId xmlns:a16="http://schemas.microsoft.com/office/drawing/2014/main" id="{9F8044CD-8061-4BFB-97AB-38C059FC41F2}"/>
                    </a:ext>
                  </a:extLst>
                </p:cNvPr>
                <p:cNvSpPr/>
                <p:nvPr/>
              </p:nvSpPr>
              <p:spPr>
                <a:xfrm>
                  <a:off x="7039280" y="2320007"/>
                  <a:ext cx="686406" cy="872359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GB"/>
                </a:p>
              </p:txBody>
            </p:sp>
            <p:sp>
              <p:nvSpPr>
                <p:cNvPr id="16" name="Oval 15">
                  <a:extLst>
                    <a:ext uri="{FF2B5EF4-FFF2-40B4-BE49-F238E27FC236}">
                      <a16:creationId xmlns:a16="http://schemas.microsoft.com/office/drawing/2014/main" id="{B11C448E-BCF7-4317-8AE0-5006973A9976}"/>
                    </a:ext>
                  </a:extLst>
                </p:cNvPr>
                <p:cNvSpPr/>
                <p:nvPr/>
              </p:nvSpPr>
              <p:spPr>
                <a:xfrm>
                  <a:off x="7027432" y="2399245"/>
                  <a:ext cx="362085" cy="402855"/>
                </a:xfrm>
                <a:prstGeom prst="ellipse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GB"/>
                </a:p>
              </p:txBody>
            </p:sp>
            <p:sp>
              <p:nvSpPr>
                <p:cNvPr id="17" name="Oval 16">
                  <a:extLst>
                    <a:ext uri="{FF2B5EF4-FFF2-40B4-BE49-F238E27FC236}">
                      <a16:creationId xmlns:a16="http://schemas.microsoft.com/office/drawing/2014/main" id="{5C28AC0F-5D4C-471E-B5D5-243C33F774B9}"/>
                    </a:ext>
                  </a:extLst>
                </p:cNvPr>
                <p:cNvSpPr/>
                <p:nvPr/>
              </p:nvSpPr>
              <p:spPr>
                <a:xfrm>
                  <a:off x="7354715" y="2368882"/>
                  <a:ext cx="361344" cy="402855"/>
                </a:xfrm>
                <a:prstGeom prst="ellipse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GB"/>
                </a:p>
              </p:txBody>
            </p:sp>
            <p:sp>
              <p:nvSpPr>
                <p:cNvPr id="18" name="Oval 17">
                  <a:extLst>
                    <a:ext uri="{FF2B5EF4-FFF2-40B4-BE49-F238E27FC236}">
                      <a16:creationId xmlns:a16="http://schemas.microsoft.com/office/drawing/2014/main" id="{A98DAAB9-38A3-4FC4-BB90-BC7D42105CE6}"/>
                    </a:ext>
                  </a:extLst>
                </p:cNvPr>
                <p:cNvSpPr/>
                <p:nvPr/>
              </p:nvSpPr>
              <p:spPr>
                <a:xfrm>
                  <a:off x="7154791" y="2575494"/>
                  <a:ext cx="123657" cy="169584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GB"/>
                </a:p>
              </p:txBody>
            </p:sp>
            <p:sp>
              <p:nvSpPr>
                <p:cNvPr id="19" name="Oval 18">
                  <a:extLst>
                    <a:ext uri="{FF2B5EF4-FFF2-40B4-BE49-F238E27FC236}">
                      <a16:creationId xmlns:a16="http://schemas.microsoft.com/office/drawing/2014/main" id="{8BF2123F-1EBA-4583-9806-5D49D6D1DAB3}"/>
                    </a:ext>
                  </a:extLst>
                </p:cNvPr>
                <p:cNvSpPr/>
                <p:nvPr/>
              </p:nvSpPr>
              <p:spPr>
                <a:xfrm>
                  <a:off x="7458380" y="2561423"/>
                  <a:ext cx="123657" cy="17032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GB"/>
                </a:p>
              </p:txBody>
            </p:sp>
            <p:sp>
              <p:nvSpPr>
                <p:cNvPr id="20" name="Freeform 19">
                  <a:extLst>
                    <a:ext uri="{FF2B5EF4-FFF2-40B4-BE49-F238E27FC236}">
                      <a16:creationId xmlns:a16="http://schemas.microsoft.com/office/drawing/2014/main" id="{B3759C39-3719-4489-A4E4-F57AEB8105B1}"/>
                    </a:ext>
                  </a:extLst>
                </p:cNvPr>
                <p:cNvSpPr/>
                <p:nvPr/>
              </p:nvSpPr>
              <p:spPr>
                <a:xfrm rot="19516455">
                  <a:off x="7251051" y="2788770"/>
                  <a:ext cx="304329" cy="224384"/>
                </a:xfrm>
                <a:custGeom>
                  <a:avLst/>
                  <a:gdLst>
                    <a:gd name="connsiteX0" fmla="*/ 0 w 703385"/>
                    <a:gd name="connsiteY0" fmla="*/ 0 h 297800"/>
                    <a:gd name="connsiteX1" fmla="*/ 149470 w 703385"/>
                    <a:gd name="connsiteY1" fmla="*/ 184638 h 297800"/>
                    <a:gd name="connsiteX2" fmla="*/ 395654 w 703385"/>
                    <a:gd name="connsiteY2" fmla="*/ 290146 h 297800"/>
                    <a:gd name="connsiteX3" fmla="*/ 703385 w 703385"/>
                    <a:gd name="connsiteY3" fmla="*/ 281354 h 2978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703385" h="297800">
                      <a:moveTo>
                        <a:pt x="0" y="0"/>
                      </a:moveTo>
                      <a:cubicBezTo>
                        <a:pt x="41764" y="68140"/>
                        <a:pt x="83528" y="136280"/>
                        <a:pt x="149470" y="184638"/>
                      </a:cubicBezTo>
                      <a:cubicBezTo>
                        <a:pt x="215412" y="232996"/>
                        <a:pt x="303335" y="274027"/>
                        <a:pt x="395654" y="290146"/>
                      </a:cubicBezTo>
                      <a:cubicBezTo>
                        <a:pt x="487973" y="306265"/>
                        <a:pt x="595679" y="293809"/>
                        <a:pt x="703385" y="281354"/>
                      </a:cubicBezTo>
                    </a:path>
                  </a:pathLst>
                </a:custGeom>
                <a:noFill/>
                <a:ln w="190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GB"/>
                </a:p>
              </p:txBody>
            </p:sp>
            <p:sp>
              <p:nvSpPr>
                <p:cNvPr id="21" name="Oval 20">
                  <a:extLst>
                    <a:ext uri="{FF2B5EF4-FFF2-40B4-BE49-F238E27FC236}">
                      <a16:creationId xmlns:a16="http://schemas.microsoft.com/office/drawing/2014/main" id="{3B7CA2CC-9EAF-4762-870E-5EA0D40F9C32}"/>
                    </a:ext>
                  </a:extLst>
                </p:cNvPr>
                <p:cNvSpPr/>
                <p:nvPr/>
              </p:nvSpPr>
              <p:spPr>
                <a:xfrm>
                  <a:off x="7452968" y="2738039"/>
                  <a:ext cx="271575" cy="276455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noFill/>
                </a:ln>
                <a:effectLst>
                  <a:softEdge rad="127000"/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GB"/>
                </a:p>
              </p:txBody>
            </p:sp>
          </p:grpSp>
        </p:grpSp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3C92F828-C6A7-41D9-B85F-FCE733F5BD22}"/>
                </a:ext>
              </a:extLst>
            </p:cNvPr>
            <p:cNvSpPr/>
            <p:nvPr/>
          </p:nvSpPr>
          <p:spPr bwMode="auto">
            <a:xfrm>
              <a:off x="1554368" y="3535652"/>
              <a:ext cx="582130" cy="592637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>
              <a:softEdge rad="127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</p:grpSp>
      <p:sp>
        <p:nvSpPr>
          <p:cNvPr id="49" name="TextBox 48">
            <a:extLst>
              <a:ext uri="{FF2B5EF4-FFF2-40B4-BE49-F238E27FC236}">
                <a16:creationId xmlns:a16="http://schemas.microsoft.com/office/drawing/2014/main" id="{1B041B4E-E6FC-4F3F-BCB8-D922A6C641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17329" y="792884"/>
            <a:ext cx="1341923" cy="2400657"/>
          </a:xfrm>
          <a:prstGeom prst="rect">
            <a:avLst/>
          </a:prstGeom>
          <a:solidFill>
            <a:srgbClr val="FF000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GB" altLang="en-US" sz="15000" b="1" dirty="0">
                <a:ln w="28575">
                  <a:solidFill>
                    <a:schemeClr val="tx1"/>
                  </a:solidFill>
                </a:ln>
                <a:solidFill>
                  <a:srgbClr val="D7A9D4"/>
                </a:solidFill>
                <a:latin typeface="Comic Sans MS" panose="030F0702030302020204" pitchFamily="66" charset="0"/>
              </a:rPr>
              <a:t>?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E98A796E-7CFE-4D42-9CD5-735CA74A58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14398" y="4283179"/>
            <a:ext cx="1341923" cy="2400657"/>
          </a:xfrm>
          <a:prstGeom prst="rect">
            <a:avLst/>
          </a:prstGeom>
          <a:solidFill>
            <a:srgbClr val="FF000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GB" altLang="en-US" sz="15000" b="1" dirty="0">
                <a:ln w="28575">
                  <a:solidFill>
                    <a:schemeClr val="tx1"/>
                  </a:solidFill>
                </a:ln>
                <a:solidFill>
                  <a:srgbClr val="D7A9D4"/>
                </a:solidFill>
                <a:latin typeface="Comic Sans MS" panose="030F0702030302020204" pitchFamily="66" charset="0"/>
              </a:rPr>
              <a:t>1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54340707-C1C4-4C02-9258-6673F4EBF9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12658" y="4283179"/>
            <a:ext cx="1341923" cy="2400657"/>
          </a:xfrm>
          <a:prstGeom prst="rect">
            <a:avLst/>
          </a:prstGeom>
          <a:solidFill>
            <a:srgbClr val="FF000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GB" altLang="en-US" sz="15000" b="1" dirty="0">
                <a:ln w="28575">
                  <a:solidFill>
                    <a:schemeClr val="tx1"/>
                  </a:solidFill>
                </a:ln>
                <a:solidFill>
                  <a:srgbClr val="D7A9D4"/>
                </a:solidFill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FAC2EF7C-8AF0-4CB7-B5D4-51C01FEFAF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19778" y="4283180"/>
            <a:ext cx="1341923" cy="2400657"/>
          </a:xfrm>
          <a:prstGeom prst="rect">
            <a:avLst/>
          </a:prstGeom>
          <a:solidFill>
            <a:srgbClr val="FF000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GB" altLang="en-US" sz="15000" b="1" dirty="0">
                <a:ln w="28575">
                  <a:solidFill>
                    <a:schemeClr val="tx1"/>
                  </a:solidFill>
                </a:ln>
                <a:solidFill>
                  <a:srgbClr val="D7A9D4"/>
                </a:solidFill>
                <a:latin typeface="Comic Sans MS" panose="030F0702030302020204" pitchFamily="66" charset="0"/>
              </a:rPr>
              <a:t>3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85C78BC7-3775-4861-8697-01E2951388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26898" y="4283181"/>
            <a:ext cx="1341923" cy="2400657"/>
          </a:xfrm>
          <a:prstGeom prst="rect">
            <a:avLst/>
          </a:prstGeom>
          <a:solidFill>
            <a:srgbClr val="FF000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GB" altLang="en-US" sz="15000" b="1" dirty="0">
                <a:ln w="28575">
                  <a:solidFill>
                    <a:schemeClr val="tx1"/>
                  </a:solidFill>
                </a:ln>
                <a:solidFill>
                  <a:srgbClr val="D7A9D4"/>
                </a:solidFill>
                <a:latin typeface="Comic Sans MS" panose="030F0702030302020204" pitchFamily="66" charset="0"/>
              </a:rPr>
              <a:t>4</a:t>
            </a:r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FD7E98E8-7C1A-4A2E-B869-BEF14D88161B}"/>
              </a:ext>
            </a:extLst>
          </p:cNvPr>
          <p:cNvSpPr/>
          <p:nvPr/>
        </p:nvSpPr>
        <p:spPr>
          <a:xfrm>
            <a:off x="3311525" y="1311275"/>
            <a:ext cx="471488" cy="534988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50" name="Oval 49">
            <a:extLst>
              <a:ext uri="{FF2B5EF4-FFF2-40B4-BE49-F238E27FC236}">
                <a16:creationId xmlns:a16="http://schemas.microsoft.com/office/drawing/2014/main" id="{6598D8D8-A518-4BB3-92D3-544BD4D36806}"/>
              </a:ext>
            </a:extLst>
          </p:cNvPr>
          <p:cNvSpPr/>
          <p:nvPr/>
        </p:nvSpPr>
        <p:spPr>
          <a:xfrm>
            <a:off x="4238625" y="1306513"/>
            <a:ext cx="469900" cy="534987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id="{A255CEAA-D4D7-4346-AEC4-664C43142EA1}"/>
              </a:ext>
            </a:extLst>
          </p:cNvPr>
          <p:cNvSpPr/>
          <p:nvPr/>
        </p:nvSpPr>
        <p:spPr>
          <a:xfrm>
            <a:off x="3311525" y="2241550"/>
            <a:ext cx="471488" cy="534988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52" name="Oval 51">
            <a:extLst>
              <a:ext uri="{FF2B5EF4-FFF2-40B4-BE49-F238E27FC236}">
                <a16:creationId xmlns:a16="http://schemas.microsoft.com/office/drawing/2014/main" id="{660C3342-B5C6-42C2-971F-84D4C4811935}"/>
              </a:ext>
            </a:extLst>
          </p:cNvPr>
          <p:cNvSpPr/>
          <p:nvPr/>
        </p:nvSpPr>
        <p:spPr>
          <a:xfrm>
            <a:off x="4237038" y="2254250"/>
            <a:ext cx="469900" cy="5334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 nodeType="clickPar">
                      <p:stCondLst>
                        <p:cond delay="0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4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 nodeType="clickPar">
                      <p:stCondLst>
                        <p:cond delay="0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 nodeType="clickPar">
                      <p:stCondLst>
                        <p:cond delay="0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2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 nodeType="clickPar">
                      <p:stCondLst>
                        <p:cond delay="0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4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3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 nodeType="clickPar">
                      <p:stCondLst>
                        <p:cond delay="0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3.5345E-17 L 0.10834 -0.5088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156" y="-254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7A9D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TextBox 43">
            <a:extLst>
              <a:ext uri="{FF2B5EF4-FFF2-40B4-BE49-F238E27FC236}">
                <a16:creationId xmlns:a16="http://schemas.microsoft.com/office/drawing/2014/main" id="{590913F1-0EC3-4F0D-AB92-AFF723D4C1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6767" y="5006453"/>
            <a:ext cx="1081124" cy="954107"/>
          </a:xfrm>
          <a:prstGeom prst="rect">
            <a:avLst/>
          </a:prstGeom>
          <a:solidFill>
            <a:srgbClr val="FF000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GB" altLang="en-US" sz="2800" b="1" dirty="0">
                <a:ln w="19050">
                  <a:solidFill>
                    <a:schemeClr val="tx1"/>
                  </a:solidFill>
                </a:ln>
                <a:solidFill>
                  <a:srgbClr val="D7A9D4"/>
                </a:solidFill>
                <a:latin typeface="Comic Sans MS" panose="030F0702030302020204" pitchFamily="66" charset="0"/>
              </a:rPr>
              <a:t>Try again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0C048503-8704-4EA8-8184-511C7B91CD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43057" y="5006452"/>
            <a:ext cx="1081124" cy="954107"/>
          </a:xfrm>
          <a:prstGeom prst="rect">
            <a:avLst/>
          </a:prstGeom>
          <a:solidFill>
            <a:srgbClr val="FF000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GB" altLang="en-US" sz="2800" b="1" dirty="0">
                <a:ln w="19050">
                  <a:solidFill>
                    <a:schemeClr val="tx1"/>
                  </a:solidFill>
                </a:ln>
                <a:solidFill>
                  <a:srgbClr val="D7A9D4"/>
                </a:solidFill>
                <a:latin typeface="Comic Sans MS" panose="030F0702030302020204" pitchFamily="66" charset="0"/>
              </a:rPr>
              <a:t>Try again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7D35F701-1774-47E8-9AC5-477C5707B1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47209" y="5006452"/>
            <a:ext cx="1081124" cy="954107"/>
          </a:xfrm>
          <a:prstGeom prst="rect">
            <a:avLst/>
          </a:prstGeom>
          <a:solidFill>
            <a:srgbClr val="FF000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GB" altLang="en-US" sz="2800" b="1" dirty="0">
                <a:ln w="19050">
                  <a:solidFill>
                    <a:schemeClr val="tx1"/>
                  </a:solidFill>
                </a:ln>
                <a:solidFill>
                  <a:srgbClr val="D7A9D4"/>
                </a:solidFill>
                <a:latin typeface="Comic Sans MS" panose="030F0702030302020204" pitchFamily="66" charset="0"/>
              </a:rPr>
              <a:t>Try again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195F5529-EE74-40A2-9EF8-AEA22A039A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57297" y="5021615"/>
            <a:ext cx="1081124" cy="954107"/>
          </a:xfrm>
          <a:prstGeom prst="rect">
            <a:avLst/>
          </a:prstGeom>
          <a:solidFill>
            <a:srgbClr val="FF000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GB" altLang="en-US" sz="2800" b="1" dirty="0">
                <a:ln w="19050">
                  <a:solidFill>
                    <a:schemeClr val="tx1"/>
                  </a:solidFill>
                </a:ln>
                <a:solidFill>
                  <a:srgbClr val="D7A9D4"/>
                </a:solidFill>
                <a:latin typeface="Comic Sans MS" panose="030F0702030302020204" pitchFamily="66" charset="0"/>
              </a:rPr>
              <a:t>Try again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E5DD9346-6E19-4E92-A489-4CFF7E171A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59342" y="5021615"/>
            <a:ext cx="1081124" cy="954107"/>
          </a:xfrm>
          <a:prstGeom prst="rect">
            <a:avLst/>
          </a:prstGeom>
          <a:solidFill>
            <a:srgbClr val="FF000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GB" altLang="en-US" sz="2800" b="1" dirty="0">
                <a:ln w="19050">
                  <a:solidFill>
                    <a:schemeClr val="tx1"/>
                  </a:solidFill>
                </a:ln>
                <a:solidFill>
                  <a:srgbClr val="D7A9D4"/>
                </a:solidFill>
                <a:latin typeface="Comic Sans MS" panose="030F0702030302020204" pitchFamily="66" charset="0"/>
              </a:rPr>
              <a:t>Try again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6F4E4378-D59F-4F8A-A9D3-97699132C5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12658" y="4283179"/>
            <a:ext cx="1341923" cy="2400657"/>
          </a:xfrm>
          <a:prstGeom prst="rect">
            <a:avLst/>
          </a:prstGeom>
          <a:solidFill>
            <a:srgbClr val="FF000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GB" altLang="en-US" sz="15000" b="1" dirty="0">
                <a:ln w="28575">
                  <a:solidFill>
                    <a:schemeClr val="tx1"/>
                  </a:solidFill>
                </a:ln>
                <a:solidFill>
                  <a:srgbClr val="D7A9D4"/>
                </a:solidFill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AF16CCFA-35F8-4936-8DC3-A3C715BFDD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19778" y="4283180"/>
            <a:ext cx="1341923" cy="2400657"/>
          </a:xfrm>
          <a:prstGeom prst="rect">
            <a:avLst/>
          </a:prstGeom>
          <a:solidFill>
            <a:srgbClr val="FF000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GB" altLang="en-US" sz="15000" b="1" dirty="0">
                <a:ln w="28575">
                  <a:solidFill>
                    <a:schemeClr val="tx1"/>
                  </a:solidFill>
                </a:ln>
                <a:solidFill>
                  <a:srgbClr val="D7A9D4"/>
                </a:solidFill>
                <a:latin typeface="Comic Sans MS" panose="030F0702030302020204" pitchFamily="66" charset="0"/>
              </a:rPr>
              <a:t>3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7054525F-3730-4A66-80A1-6EA4778179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368" y="4298341"/>
            <a:ext cx="1341923" cy="2400657"/>
          </a:xfrm>
          <a:prstGeom prst="rect">
            <a:avLst/>
          </a:prstGeom>
          <a:solidFill>
            <a:srgbClr val="FF000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GB" altLang="en-US" sz="15000" b="1" dirty="0">
                <a:ln w="28575">
                  <a:solidFill>
                    <a:schemeClr val="tx1"/>
                  </a:solidFill>
                </a:ln>
                <a:solidFill>
                  <a:srgbClr val="D7A9D4"/>
                </a:solidFill>
                <a:latin typeface="Comic Sans MS" panose="030F0702030302020204" pitchFamily="66" charset="0"/>
              </a:rPr>
              <a:t>0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F39724BA-6C05-4FFC-A1F5-3B03F01F4B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26898" y="4283181"/>
            <a:ext cx="1341923" cy="2400657"/>
          </a:xfrm>
          <a:prstGeom prst="rect">
            <a:avLst/>
          </a:prstGeom>
          <a:solidFill>
            <a:srgbClr val="FF000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GB" altLang="en-US" sz="15000" b="1" dirty="0">
                <a:ln w="28575">
                  <a:solidFill>
                    <a:schemeClr val="tx1"/>
                  </a:solidFill>
                </a:ln>
                <a:solidFill>
                  <a:srgbClr val="D7A9D4"/>
                </a:solidFill>
                <a:latin typeface="Comic Sans MS" panose="030F0702030302020204" pitchFamily="66" charset="0"/>
              </a:rPr>
              <a:t>4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DEE47E48-7707-47F7-BA4D-AC0F6E24C9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8943" y="4283181"/>
            <a:ext cx="1341923" cy="2400657"/>
          </a:xfrm>
          <a:prstGeom prst="rect">
            <a:avLst/>
          </a:prstGeom>
          <a:solidFill>
            <a:srgbClr val="FF000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GB" altLang="en-US" sz="15000" b="1" dirty="0">
                <a:ln w="28575">
                  <a:solidFill>
                    <a:schemeClr val="tx1"/>
                  </a:solidFill>
                </a:ln>
                <a:solidFill>
                  <a:srgbClr val="D7A9D4"/>
                </a:solidFill>
                <a:latin typeface="Comic Sans MS" panose="030F0702030302020204" pitchFamily="66" charset="0"/>
              </a:rPr>
              <a:t>5</a:t>
            </a:r>
          </a:p>
        </p:txBody>
      </p:sp>
      <p:grpSp>
        <p:nvGrpSpPr>
          <p:cNvPr id="34828" name="Group 2">
            <a:extLst>
              <a:ext uri="{FF2B5EF4-FFF2-40B4-BE49-F238E27FC236}">
                <a16:creationId xmlns:a16="http://schemas.microsoft.com/office/drawing/2014/main" id="{26F06461-E9FF-4B60-AB5B-3CB24C3DF660}"/>
              </a:ext>
            </a:extLst>
          </p:cNvPr>
          <p:cNvGrpSpPr>
            <a:grpSpLocks/>
          </p:cNvGrpSpPr>
          <p:nvPr/>
        </p:nvGrpSpPr>
        <p:grpSpPr bwMode="auto">
          <a:xfrm>
            <a:off x="679450" y="339725"/>
            <a:ext cx="5018088" cy="3578225"/>
            <a:chOff x="725488" y="1652588"/>
            <a:chExt cx="5017137" cy="3578225"/>
          </a:xfrm>
        </p:grpSpPr>
        <p:grpSp>
          <p:nvGrpSpPr>
            <p:cNvPr id="34831" name="Group 4">
              <a:extLst>
                <a:ext uri="{FF2B5EF4-FFF2-40B4-BE49-F238E27FC236}">
                  <a16:creationId xmlns:a16="http://schemas.microsoft.com/office/drawing/2014/main" id="{B0D66784-D766-449E-B052-A3125A489C0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25488" y="1652588"/>
              <a:ext cx="5017137" cy="3578225"/>
              <a:chOff x="6071280" y="1211277"/>
              <a:chExt cx="3769548" cy="2688234"/>
            </a:xfrm>
          </p:grpSpPr>
          <p:grpSp>
            <p:nvGrpSpPr>
              <p:cNvPr id="34836" name="Group 5">
                <a:extLst>
                  <a:ext uri="{FF2B5EF4-FFF2-40B4-BE49-F238E27FC236}">
                    <a16:creationId xmlns:a16="http://schemas.microsoft.com/office/drawing/2014/main" id="{887E10C1-27F1-4399-8F5E-AE9878E2F1D6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9358349" y="3142734"/>
                <a:ext cx="287029" cy="469472"/>
                <a:chOff x="7348210" y="3571954"/>
                <a:chExt cx="287029" cy="469472"/>
              </a:xfrm>
            </p:grpSpPr>
            <p:sp>
              <p:nvSpPr>
                <p:cNvPr id="29" name="Chord 28">
                  <a:extLst>
                    <a:ext uri="{FF2B5EF4-FFF2-40B4-BE49-F238E27FC236}">
                      <a16:creationId xmlns:a16="http://schemas.microsoft.com/office/drawing/2014/main" id="{B709D49D-73C8-44BC-92D6-490A683FCD6D}"/>
                    </a:ext>
                  </a:extLst>
                </p:cNvPr>
                <p:cNvSpPr/>
                <p:nvPr/>
              </p:nvSpPr>
              <p:spPr>
                <a:xfrm rot="7998191">
                  <a:off x="7348895" y="3756275"/>
                  <a:ext cx="283851" cy="286204"/>
                </a:xfrm>
                <a:prstGeom prst="chord">
                  <a:avLst>
                    <a:gd name="adj1" fmla="val 2700000"/>
                    <a:gd name="adj2" fmla="val 13809555"/>
                  </a:avLst>
                </a:prstGeom>
                <a:solidFill>
                  <a:schemeClr val="tx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GB"/>
                </a:p>
              </p:txBody>
            </p:sp>
            <p:sp>
              <p:nvSpPr>
                <p:cNvPr id="30" name="Freeform 29">
                  <a:extLst>
                    <a:ext uri="{FF2B5EF4-FFF2-40B4-BE49-F238E27FC236}">
                      <a16:creationId xmlns:a16="http://schemas.microsoft.com/office/drawing/2014/main" id="{465EAA12-67D1-49CD-A9D8-CC89D7821F92}"/>
                    </a:ext>
                  </a:extLst>
                </p:cNvPr>
                <p:cNvSpPr/>
                <p:nvPr/>
              </p:nvSpPr>
              <p:spPr>
                <a:xfrm>
                  <a:off x="7630346" y="3571398"/>
                  <a:ext cx="0" cy="330364"/>
                </a:xfrm>
                <a:custGeom>
                  <a:avLst/>
                  <a:gdLst>
                    <a:gd name="connsiteX0" fmla="*/ 0 w 0"/>
                    <a:gd name="connsiteY0" fmla="*/ 0 h 272561"/>
                    <a:gd name="connsiteX1" fmla="*/ 0 w 0"/>
                    <a:gd name="connsiteY1" fmla="*/ 272561 h 27256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h="272561">
                      <a:moveTo>
                        <a:pt x="0" y="0"/>
                      </a:moveTo>
                      <a:lnTo>
                        <a:pt x="0" y="272561"/>
                      </a:lnTo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GB"/>
                </a:p>
              </p:txBody>
            </p:sp>
          </p:grpSp>
          <p:grpSp>
            <p:nvGrpSpPr>
              <p:cNvPr id="34837" name="Group 6">
                <a:extLst>
                  <a:ext uri="{FF2B5EF4-FFF2-40B4-BE49-F238E27FC236}">
                    <a16:creationId xmlns:a16="http://schemas.microsoft.com/office/drawing/2014/main" id="{AD7314D1-E9C5-4C16-9D05-763C2B324B7F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8999661" y="3142734"/>
                <a:ext cx="287029" cy="469472"/>
                <a:chOff x="7348210" y="3571954"/>
                <a:chExt cx="287029" cy="469472"/>
              </a:xfrm>
            </p:grpSpPr>
            <p:sp>
              <p:nvSpPr>
                <p:cNvPr id="27" name="Chord 26">
                  <a:extLst>
                    <a:ext uri="{FF2B5EF4-FFF2-40B4-BE49-F238E27FC236}">
                      <a16:creationId xmlns:a16="http://schemas.microsoft.com/office/drawing/2014/main" id="{61D4808A-6838-474F-AB41-E426DEF2BE74}"/>
                    </a:ext>
                  </a:extLst>
                </p:cNvPr>
                <p:cNvSpPr/>
                <p:nvPr/>
              </p:nvSpPr>
              <p:spPr>
                <a:xfrm rot="7998191">
                  <a:off x="7349232" y="3756871"/>
                  <a:ext cx="283851" cy="285012"/>
                </a:xfrm>
                <a:prstGeom prst="chord">
                  <a:avLst>
                    <a:gd name="adj1" fmla="val 2700000"/>
                    <a:gd name="adj2" fmla="val 13809555"/>
                  </a:avLst>
                </a:prstGeom>
                <a:solidFill>
                  <a:schemeClr val="tx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GB"/>
                </a:p>
              </p:txBody>
            </p:sp>
            <p:sp>
              <p:nvSpPr>
                <p:cNvPr id="28" name="Freeform 27">
                  <a:extLst>
                    <a:ext uri="{FF2B5EF4-FFF2-40B4-BE49-F238E27FC236}">
                      <a16:creationId xmlns:a16="http://schemas.microsoft.com/office/drawing/2014/main" id="{0C2605E3-72C8-428E-80D1-1ED28159379E}"/>
                    </a:ext>
                  </a:extLst>
                </p:cNvPr>
                <p:cNvSpPr/>
                <p:nvPr/>
              </p:nvSpPr>
              <p:spPr>
                <a:xfrm>
                  <a:off x="7630086" y="3571398"/>
                  <a:ext cx="0" cy="330364"/>
                </a:xfrm>
                <a:custGeom>
                  <a:avLst/>
                  <a:gdLst>
                    <a:gd name="connsiteX0" fmla="*/ 0 w 0"/>
                    <a:gd name="connsiteY0" fmla="*/ 0 h 272561"/>
                    <a:gd name="connsiteX1" fmla="*/ 0 w 0"/>
                    <a:gd name="connsiteY1" fmla="*/ 272561 h 27256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h="272561">
                      <a:moveTo>
                        <a:pt x="0" y="0"/>
                      </a:moveTo>
                      <a:lnTo>
                        <a:pt x="0" y="272561"/>
                      </a:lnTo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GB"/>
                </a:p>
              </p:txBody>
            </p:sp>
          </p:grpSp>
          <p:grpSp>
            <p:nvGrpSpPr>
              <p:cNvPr id="34838" name="Group 7">
                <a:extLst>
                  <a:ext uri="{FF2B5EF4-FFF2-40B4-BE49-F238E27FC236}">
                    <a16:creationId xmlns:a16="http://schemas.microsoft.com/office/drawing/2014/main" id="{DF28E8BE-CE39-43C6-92BE-92C51CF8B02D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7807744" y="3142734"/>
                <a:ext cx="287029" cy="469472"/>
                <a:chOff x="7348210" y="3571954"/>
                <a:chExt cx="287029" cy="469472"/>
              </a:xfrm>
            </p:grpSpPr>
            <p:sp>
              <p:nvSpPr>
                <p:cNvPr id="25" name="Chord 24">
                  <a:extLst>
                    <a:ext uri="{FF2B5EF4-FFF2-40B4-BE49-F238E27FC236}">
                      <a16:creationId xmlns:a16="http://schemas.microsoft.com/office/drawing/2014/main" id="{339D0425-1EDC-4BD7-92A9-AC231163BD8C}"/>
                    </a:ext>
                  </a:extLst>
                </p:cNvPr>
                <p:cNvSpPr/>
                <p:nvPr/>
              </p:nvSpPr>
              <p:spPr>
                <a:xfrm rot="7998191">
                  <a:off x="7349228" y="3756275"/>
                  <a:ext cx="283851" cy="286204"/>
                </a:xfrm>
                <a:prstGeom prst="chord">
                  <a:avLst>
                    <a:gd name="adj1" fmla="val 2700000"/>
                    <a:gd name="adj2" fmla="val 13809555"/>
                  </a:avLst>
                </a:prstGeom>
                <a:solidFill>
                  <a:schemeClr val="tx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GB"/>
                </a:p>
              </p:txBody>
            </p:sp>
            <p:sp>
              <p:nvSpPr>
                <p:cNvPr id="26" name="Freeform 25">
                  <a:extLst>
                    <a:ext uri="{FF2B5EF4-FFF2-40B4-BE49-F238E27FC236}">
                      <a16:creationId xmlns:a16="http://schemas.microsoft.com/office/drawing/2014/main" id="{F31835F7-C14F-446A-9490-FDDB8861C901}"/>
                    </a:ext>
                  </a:extLst>
                </p:cNvPr>
                <p:cNvSpPr/>
                <p:nvPr/>
              </p:nvSpPr>
              <p:spPr>
                <a:xfrm>
                  <a:off x="7630679" y="3571398"/>
                  <a:ext cx="0" cy="330364"/>
                </a:xfrm>
                <a:custGeom>
                  <a:avLst/>
                  <a:gdLst>
                    <a:gd name="connsiteX0" fmla="*/ 0 w 0"/>
                    <a:gd name="connsiteY0" fmla="*/ 0 h 272561"/>
                    <a:gd name="connsiteX1" fmla="*/ 0 w 0"/>
                    <a:gd name="connsiteY1" fmla="*/ 272561 h 27256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h="272561">
                      <a:moveTo>
                        <a:pt x="0" y="0"/>
                      </a:moveTo>
                      <a:lnTo>
                        <a:pt x="0" y="272561"/>
                      </a:lnTo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GB"/>
                </a:p>
              </p:txBody>
            </p:sp>
          </p:grpSp>
          <p:grpSp>
            <p:nvGrpSpPr>
              <p:cNvPr id="34839" name="Group 8">
                <a:extLst>
                  <a:ext uri="{FF2B5EF4-FFF2-40B4-BE49-F238E27FC236}">
                    <a16:creationId xmlns:a16="http://schemas.microsoft.com/office/drawing/2014/main" id="{45757D5E-053D-4704-860C-A8AB11F94809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7449056" y="3142734"/>
                <a:ext cx="287029" cy="469472"/>
                <a:chOff x="7348210" y="3571954"/>
                <a:chExt cx="287029" cy="469472"/>
              </a:xfrm>
            </p:grpSpPr>
            <p:sp>
              <p:nvSpPr>
                <p:cNvPr id="23" name="Chord 22">
                  <a:extLst>
                    <a:ext uri="{FF2B5EF4-FFF2-40B4-BE49-F238E27FC236}">
                      <a16:creationId xmlns:a16="http://schemas.microsoft.com/office/drawing/2014/main" id="{7A66CEA0-B0D8-40C3-8D76-9EF18EC80B45}"/>
                    </a:ext>
                  </a:extLst>
                </p:cNvPr>
                <p:cNvSpPr/>
                <p:nvPr/>
              </p:nvSpPr>
              <p:spPr>
                <a:xfrm rot="7998191">
                  <a:off x="7349565" y="3755679"/>
                  <a:ext cx="283851" cy="287396"/>
                </a:xfrm>
                <a:prstGeom prst="chord">
                  <a:avLst>
                    <a:gd name="adj1" fmla="val 2700000"/>
                    <a:gd name="adj2" fmla="val 13809555"/>
                  </a:avLst>
                </a:prstGeom>
                <a:solidFill>
                  <a:schemeClr val="tx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GB"/>
                </a:p>
              </p:txBody>
            </p:sp>
            <p:sp>
              <p:nvSpPr>
                <p:cNvPr id="24" name="Freeform 23">
                  <a:extLst>
                    <a:ext uri="{FF2B5EF4-FFF2-40B4-BE49-F238E27FC236}">
                      <a16:creationId xmlns:a16="http://schemas.microsoft.com/office/drawing/2014/main" id="{584CF065-7D2C-4841-89B0-693B0A41C80B}"/>
                    </a:ext>
                  </a:extLst>
                </p:cNvPr>
                <p:cNvSpPr/>
                <p:nvPr/>
              </p:nvSpPr>
              <p:spPr>
                <a:xfrm>
                  <a:off x="7631611" y="3571398"/>
                  <a:ext cx="0" cy="330364"/>
                </a:xfrm>
                <a:custGeom>
                  <a:avLst/>
                  <a:gdLst>
                    <a:gd name="connsiteX0" fmla="*/ 0 w 0"/>
                    <a:gd name="connsiteY0" fmla="*/ 0 h 272561"/>
                    <a:gd name="connsiteX1" fmla="*/ 0 w 0"/>
                    <a:gd name="connsiteY1" fmla="*/ 272561 h 27256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h="272561">
                      <a:moveTo>
                        <a:pt x="0" y="0"/>
                      </a:moveTo>
                      <a:lnTo>
                        <a:pt x="0" y="272561"/>
                      </a:lnTo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GB"/>
                </a:p>
              </p:txBody>
            </p:sp>
          </p:grpSp>
          <p:grpSp>
            <p:nvGrpSpPr>
              <p:cNvPr id="34840" name="Group 9">
                <a:extLst>
                  <a:ext uri="{FF2B5EF4-FFF2-40B4-BE49-F238E27FC236}">
                    <a16:creationId xmlns:a16="http://schemas.microsoft.com/office/drawing/2014/main" id="{643A62C6-8B43-4C19-AF1A-F12C8E5C6F17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6071280" y="1211277"/>
                <a:ext cx="3769548" cy="2688234"/>
                <a:chOff x="6689042" y="1889011"/>
                <a:chExt cx="2340593" cy="1669182"/>
              </a:xfrm>
            </p:grpSpPr>
            <p:sp>
              <p:nvSpPr>
                <p:cNvPr id="11" name="Freeform 10">
                  <a:extLst>
                    <a:ext uri="{FF2B5EF4-FFF2-40B4-BE49-F238E27FC236}">
                      <a16:creationId xmlns:a16="http://schemas.microsoft.com/office/drawing/2014/main" id="{B7F95297-5851-418E-8EB5-9A22A95FE095}"/>
                    </a:ext>
                  </a:extLst>
                </p:cNvPr>
                <p:cNvSpPr/>
                <p:nvPr/>
              </p:nvSpPr>
              <p:spPr>
                <a:xfrm flipH="1">
                  <a:off x="7295479" y="1889011"/>
                  <a:ext cx="526467" cy="670931"/>
                </a:xfrm>
                <a:custGeom>
                  <a:avLst/>
                  <a:gdLst>
                    <a:gd name="connsiteX0" fmla="*/ 528371 w 528371"/>
                    <a:gd name="connsiteY0" fmla="*/ 671270 h 671270"/>
                    <a:gd name="connsiteX1" fmla="*/ 378902 w 528371"/>
                    <a:gd name="connsiteY1" fmla="*/ 240447 h 671270"/>
                    <a:gd name="connsiteX2" fmla="*/ 238225 w 528371"/>
                    <a:gd name="connsiteY2" fmla="*/ 29432 h 671270"/>
                    <a:gd name="connsiteX3" fmla="*/ 62378 w 528371"/>
                    <a:gd name="connsiteY3" fmla="*/ 11847 h 671270"/>
                    <a:gd name="connsiteX4" fmla="*/ 832 w 528371"/>
                    <a:gd name="connsiteY4" fmla="*/ 126147 h 671270"/>
                    <a:gd name="connsiteX5" fmla="*/ 36002 w 528371"/>
                    <a:gd name="connsiteY5" fmla="*/ 240447 h 671270"/>
                    <a:gd name="connsiteX6" fmla="*/ 159094 w 528371"/>
                    <a:gd name="connsiteY6" fmla="*/ 214070 h 671270"/>
                    <a:gd name="connsiteX7" fmla="*/ 176678 w 528371"/>
                    <a:gd name="connsiteY7" fmla="*/ 108563 h 671270"/>
                    <a:gd name="connsiteX8" fmla="*/ 132717 w 528371"/>
                    <a:gd name="connsiteY8" fmla="*/ 90978 h 671270"/>
                    <a:gd name="connsiteX9" fmla="*/ 71171 w 528371"/>
                    <a:gd name="connsiteY9" fmla="*/ 108563 h 67127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528371" h="671270">
                      <a:moveTo>
                        <a:pt x="528371" y="671270"/>
                      </a:moveTo>
                      <a:cubicBezTo>
                        <a:pt x="477815" y="509345"/>
                        <a:pt x="427260" y="347420"/>
                        <a:pt x="378902" y="240447"/>
                      </a:cubicBezTo>
                      <a:cubicBezTo>
                        <a:pt x="330544" y="133474"/>
                        <a:pt x="290979" y="67532"/>
                        <a:pt x="238225" y="29432"/>
                      </a:cubicBezTo>
                      <a:cubicBezTo>
                        <a:pt x="185471" y="-8668"/>
                        <a:pt x="101943" y="-4272"/>
                        <a:pt x="62378" y="11847"/>
                      </a:cubicBezTo>
                      <a:cubicBezTo>
                        <a:pt x="22813" y="27966"/>
                        <a:pt x="5228" y="88047"/>
                        <a:pt x="832" y="126147"/>
                      </a:cubicBezTo>
                      <a:cubicBezTo>
                        <a:pt x="-3564" y="164247"/>
                        <a:pt x="9625" y="225793"/>
                        <a:pt x="36002" y="240447"/>
                      </a:cubicBezTo>
                      <a:cubicBezTo>
                        <a:pt x="62379" y="255101"/>
                        <a:pt x="135648" y="236051"/>
                        <a:pt x="159094" y="214070"/>
                      </a:cubicBezTo>
                      <a:cubicBezTo>
                        <a:pt x="182540" y="192089"/>
                        <a:pt x="181074" y="129078"/>
                        <a:pt x="176678" y="108563"/>
                      </a:cubicBezTo>
                      <a:cubicBezTo>
                        <a:pt x="172282" y="88048"/>
                        <a:pt x="150301" y="90978"/>
                        <a:pt x="132717" y="90978"/>
                      </a:cubicBezTo>
                      <a:cubicBezTo>
                        <a:pt x="115133" y="90978"/>
                        <a:pt x="93152" y="99770"/>
                        <a:pt x="71171" y="108563"/>
                      </a:cubicBezTo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GB"/>
                </a:p>
              </p:txBody>
            </p:sp>
            <p:sp>
              <p:nvSpPr>
                <p:cNvPr id="12" name="Freeform 11">
                  <a:extLst>
                    <a:ext uri="{FF2B5EF4-FFF2-40B4-BE49-F238E27FC236}">
                      <a16:creationId xmlns:a16="http://schemas.microsoft.com/office/drawing/2014/main" id="{1CD3B256-56DB-45C9-B846-E1990E32679A}"/>
                    </a:ext>
                  </a:extLst>
                </p:cNvPr>
                <p:cNvSpPr/>
                <p:nvPr/>
              </p:nvSpPr>
              <p:spPr>
                <a:xfrm rot="21216589">
                  <a:off x="6689042" y="1948254"/>
                  <a:ext cx="527948" cy="671672"/>
                </a:xfrm>
                <a:custGeom>
                  <a:avLst/>
                  <a:gdLst>
                    <a:gd name="connsiteX0" fmla="*/ 528371 w 528371"/>
                    <a:gd name="connsiteY0" fmla="*/ 671270 h 671270"/>
                    <a:gd name="connsiteX1" fmla="*/ 378902 w 528371"/>
                    <a:gd name="connsiteY1" fmla="*/ 240447 h 671270"/>
                    <a:gd name="connsiteX2" fmla="*/ 238225 w 528371"/>
                    <a:gd name="connsiteY2" fmla="*/ 29432 h 671270"/>
                    <a:gd name="connsiteX3" fmla="*/ 62378 w 528371"/>
                    <a:gd name="connsiteY3" fmla="*/ 11847 h 671270"/>
                    <a:gd name="connsiteX4" fmla="*/ 832 w 528371"/>
                    <a:gd name="connsiteY4" fmla="*/ 126147 h 671270"/>
                    <a:gd name="connsiteX5" fmla="*/ 36002 w 528371"/>
                    <a:gd name="connsiteY5" fmla="*/ 240447 h 671270"/>
                    <a:gd name="connsiteX6" fmla="*/ 159094 w 528371"/>
                    <a:gd name="connsiteY6" fmla="*/ 214070 h 671270"/>
                    <a:gd name="connsiteX7" fmla="*/ 176678 w 528371"/>
                    <a:gd name="connsiteY7" fmla="*/ 108563 h 671270"/>
                    <a:gd name="connsiteX8" fmla="*/ 132717 w 528371"/>
                    <a:gd name="connsiteY8" fmla="*/ 90978 h 671270"/>
                    <a:gd name="connsiteX9" fmla="*/ 71171 w 528371"/>
                    <a:gd name="connsiteY9" fmla="*/ 108563 h 67127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528371" h="671270">
                      <a:moveTo>
                        <a:pt x="528371" y="671270"/>
                      </a:moveTo>
                      <a:cubicBezTo>
                        <a:pt x="477815" y="509345"/>
                        <a:pt x="427260" y="347420"/>
                        <a:pt x="378902" y="240447"/>
                      </a:cubicBezTo>
                      <a:cubicBezTo>
                        <a:pt x="330544" y="133474"/>
                        <a:pt x="290979" y="67532"/>
                        <a:pt x="238225" y="29432"/>
                      </a:cubicBezTo>
                      <a:cubicBezTo>
                        <a:pt x="185471" y="-8668"/>
                        <a:pt x="101943" y="-4272"/>
                        <a:pt x="62378" y="11847"/>
                      </a:cubicBezTo>
                      <a:cubicBezTo>
                        <a:pt x="22813" y="27966"/>
                        <a:pt x="5228" y="88047"/>
                        <a:pt x="832" y="126147"/>
                      </a:cubicBezTo>
                      <a:cubicBezTo>
                        <a:pt x="-3564" y="164247"/>
                        <a:pt x="9625" y="225793"/>
                        <a:pt x="36002" y="240447"/>
                      </a:cubicBezTo>
                      <a:cubicBezTo>
                        <a:pt x="62379" y="255101"/>
                        <a:pt x="135648" y="236051"/>
                        <a:pt x="159094" y="214070"/>
                      </a:cubicBezTo>
                      <a:cubicBezTo>
                        <a:pt x="182540" y="192089"/>
                        <a:pt x="181074" y="129078"/>
                        <a:pt x="176678" y="108563"/>
                      </a:cubicBezTo>
                      <a:cubicBezTo>
                        <a:pt x="172282" y="88048"/>
                        <a:pt x="150301" y="90978"/>
                        <a:pt x="132717" y="90978"/>
                      </a:cubicBezTo>
                      <a:cubicBezTo>
                        <a:pt x="115133" y="90978"/>
                        <a:pt x="93152" y="99770"/>
                        <a:pt x="71171" y="108563"/>
                      </a:cubicBezTo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GB"/>
                </a:p>
              </p:txBody>
            </p:sp>
            <p:sp>
              <p:nvSpPr>
                <p:cNvPr id="14" name="Chord 13">
                  <a:extLst>
                    <a:ext uri="{FF2B5EF4-FFF2-40B4-BE49-F238E27FC236}">
                      <a16:creationId xmlns:a16="http://schemas.microsoft.com/office/drawing/2014/main" id="{2DF5466F-436D-4890-B8A7-AE764CA13982}"/>
                    </a:ext>
                  </a:extLst>
                </p:cNvPr>
                <p:cNvSpPr/>
                <p:nvPr/>
              </p:nvSpPr>
              <p:spPr>
                <a:xfrm rot="7554481">
                  <a:off x="7536792" y="2065350"/>
                  <a:ext cx="1375927" cy="1609759"/>
                </a:xfrm>
                <a:prstGeom prst="chord">
                  <a:avLst>
                    <a:gd name="adj1" fmla="val 2014744"/>
                    <a:gd name="adj2" fmla="val 15239742"/>
                  </a:avLst>
                </a:prstGeom>
                <a:solidFill>
                  <a:srgbClr val="FF0000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GB"/>
                </a:p>
              </p:txBody>
            </p:sp>
            <p:sp>
              <p:nvSpPr>
                <p:cNvPr id="15" name="Oval 14">
                  <a:extLst>
                    <a:ext uri="{FF2B5EF4-FFF2-40B4-BE49-F238E27FC236}">
                      <a16:creationId xmlns:a16="http://schemas.microsoft.com/office/drawing/2014/main" id="{6C535319-9DFC-417A-AA65-5005366F1F7D}"/>
                    </a:ext>
                  </a:extLst>
                </p:cNvPr>
                <p:cNvSpPr/>
                <p:nvPr/>
              </p:nvSpPr>
              <p:spPr>
                <a:xfrm>
                  <a:off x="7039280" y="2320007"/>
                  <a:ext cx="686406" cy="872359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GB"/>
                </a:p>
              </p:txBody>
            </p:sp>
            <p:sp>
              <p:nvSpPr>
                <p:cNvPr id="16" name="Oval 15">
                  <a:extLst>
                    <a:ext uri="{FF2B5EF4-FFF2-40B4-BE49-F238E27FC236}">
                      <a16:creationId xmlns:a16="http://schemas.microsoft.com/office/drawing/2014/main" id="{10727190-C38D-49A5-9D5C-E979C9468F57}"/>
                    </a:ext>
                  </a:extLst>
                </p:cNvPr>
                <p:cNvSpPr/>
                <p:nvPr/>
              </p:nvSpPr>
              <p:spPr>
                <a:xfrm>
                  <a:off x="7027432" y="2399245"/>
                  <a:ext cx="362085" cy="402855"/>
                </a:xfrm>
                <a:prstGeom prst="ellipse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GB"/>
                </a:p>
              </p:txBody>
            </p:sp>
            <p:sp>
              <p:nvSpPr>
                <p:cNvPr id="17" name="Oval 16">
                  <a:extLst>
                    <a:ext uri="{FF2B5EF4-FFF2-40B4-BE49-F238E27FC236}">
                      <a16:creationId xmlns:a16="http://schemas.microsoft.com/office/drawing/2014/main" id="{890600FD-39EA-401E-830E-CB82C693D104}"/>
                    </a:ext>
                  </a:extLst>
                </p:cNvPr>
                <p:cNvSpPr/>
                <p:nvPr/>
              </p:nvSpPr>
              <p:spPr>
                <a:xfrm>
                  <a:off x="7354715" y="2368882"/>
                  <a:ext cx="361344" cy="402855"/>
                </a:xfrm>
                <a:prstGeom prst="ellipse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GB"/>
                </a:p>
              </p:txBody>
            </p:sp>
            <p:sp>
              <p:nvSpPr>
                <p:cNvPr id="18" name="Oval 17">
                  <a:extLst>
                    <a:ext uri="{FF2B5EF4-FFF2-40B4-BE49-F238E27FC236}">
                      <a16:creationId xmlns:a16="http://schemas.microsoft.com/office/drawing/2014/main" id="{2C6EDF51-D1B9-41A8-899F-31E248CDCA27}"/>
                    </a:ext>
                  </a:extLst>
                </p:cNvPr>
                <p:cNvSpPr/>
                <p:nvPr/>
              </p:nvSpPr>
              <p:spPr>
                <a:xfrm>
                  <a:off x="7154791" y="2575494"/>
                  <a:ext cx="123657" cy="169584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GB"/>
                </a:p>
              </p:txBody>
            </p:sp>
            <p:sp>
              <p:nvSpPr>
                <p:cNvPr id="19" name="Oval 18">
                  <a:extLst>
                    <a:ext uri="{FF2B5EF4-FFF2-40B4-BE49-F238E27FC236}">
                      <a16:creationId xmlns:a16="http://schemas.microsoft.com/office/drawing/2014/main" id="{75A5519E-5E4B-4CBC-8213-96294B239E9F}"/>
                    </a:ext>
                  </a:extLst>
                </p:cNvPr>
                <p:cNvSpPr/>
                <p:nvPr/>
              </p:nvSpPr>
              <p:spPr>
                <a:xfrm>
                  <a:off x="7458380" y="2561423"/>
                  <a:ext cx="123657" cy="17032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GB"/>
                </a:p>
              </p:txBody>
            </p:sp>
            <p:sp>
              <p:nvSpPr>
                <p:cNvPr id="20" name="Freeform 19">
                  <a:extLst>
                    <a:ext uri="{FF2B5EF4-FFF2-40B4-BE49-F238E27FC236}">
                      <a16:creationId xmlns:a16="http://schemas.microsoft.com/office/drawing/2014/main" id="{F3DF1346-163A-49F9-AFFA-C14AE6C6E005}"/>
                    </a:ext>
                  </a:extLst>
                </p:cNvPr>
                <p:cNvSpPr/>
                <p:nvPr/>
              </p:nvSpPr>
              <p:spPr>
                <a:xfrm rot="19516455">
                  <a:off x="7251051" y="2788770"/>
                  <a:ext cx="304329" cy="224384"/>
                </a:xfrm>
                <a:custGeom>
                  <a:avLst/>
                  <a:gdLst>
                    <a:gd name="connsiteX0" fmla="*/ 0 w 703385"/>
                    <a:gd name="connsiteY0" fmla="*/ 0 h 297800"/>
                    <a:gd name="connsiteX1" fmla="*/ 149470 w 703385"/>
                    <a:gd name="connsiteY1" fmla="*/ 184638 h 297800"/>
                    <a:gd name="connsiteX2" fmla="*/ 395654 w 703385"/>
                    <a:gd name="connsiteY2" fmla="*/ 290146 h 297800"/>
                    <a:gd name="connsiteX3" fmla="*/ 703385 w 703385"/>
                    <a:gd name="connsiteY3" fmla="*/ 281354 h 2978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703385" h="297800">
                      <a:moveTo>
                        <a:pt x="0" y="0"/>
                      </a:moveTo>
                      <a:cubicBezTo>
                        <a:pt x="41764" y="68140"/>
                        <a:pt x="83528" y="136280"/>
                        <a:pt x="149470" y="184638"/>
                      </a:cubicBezTo>
                      <a:cubicBezTo>
                        <a:pt x="215412" y="232996"/>
                        <a:pt x="303335" y="274027"/>
                        <a:pt x="395654" y="290146"/>
                      </a:cubicBezTo>
                      <a:cubicBezTo>
                        <a:pt x="487973" y="306265"/>
                        <a:pt x="595679" y="293809"/>
                        <a:pt x="703385" y="281354"/>
                      </a:cubicBezTo>
                    </a:path>
                  </a:pathLst>
                </a:custGeom>
                <a:noFill/>
                <a:ln w="190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GB"/>
                </a:p>
              </p:txBody>
            </p:sp>
            <p:sp>
              <p:nvSpPr>
                <p:cNvPr id="21" name="Oval 20">
                  <a:extLst>
                    <a:ext uri="{FF2B5EF4-FFF2-40B4-BE49-F238E27FC236}">
                      <a16:creationId xmlns:a16="http://schemas.microsoft.com/office/drawing/2014/main" id="{AECC7850-C7E4-463E-92A8-52B3BF886B93}"/>
                    </a:ext>
                  </a:extLst>
                </p:cNvPr>
                <p:cNvSpPr/>
                <p:nvPr/>
              </p:nvSpPr>
              <p:spPr>
                <a:xfrm>
                  <a:off x="7452968" y="2738039"/>
                  <a:ext cx="271575" cy="276455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noFill/>
                </a:ln>
                <a:effectLst>
                  <a:softEdge rad="127000"/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GB"/>
                </a:p>
              </p:txBody>
            </p:sp>
          </p:grpSp>
        </p:grpSp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FEC87F4C-6E0A-41A1-AF20-6ABC28F053E6}"/>
                </a:ext>
              </a:extLst>
            </p:cNvPr>
            <p:cNvSpPr/>
            <p:nvPr/>
          </p:nvSpPr>
          <p:spPr bwMode="auto">
            <a:xfrm>
              <a:off x="1554368" y="3535652"/>
              <a:ext cx="582130" cy="592637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>
              <a:softEdge rad="127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892D5663-28F3-4648-98BA-418F22A121C3}"/>
                </a:ext>
              </a:extLst>
            </p:cNvPr>
            <p:cNvSpPr/>
            <p:nvPr/>
          </p:nvSpPr>
          <p:spPr>
            <a:xfrm>
              <a:off x="3768149" y="3038476"/>
              <a:ext cx="471398" cy="534987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</p:grpSp>
      <p:sp>
        <p:nvSpPr>
          <p:cNvPr id="49" name="TextBox 48">
            <a:extLst>
              <a:ext uri="{FF2B5EF4-FFF2-40B4-BE49-F238E27FC236}">
                <a16:creationId xmlns:a16="http://schemas.microsoft.com/office/drawing/2014/main" id="{1D610E8C-D56B-43B2-B6FE-629D28D0DA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17329" y="792884"/>
            <a:ext cx="1341923" cy="2400657"/>
          </a:xfrm>
          <a:prstGeom prst="rect">
            <a:avLst/>
          </a:prstGeom>
          <a:solidFill>
            <a:srgbClr val="FF000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GB" altLang="en-US" sz="15000" b="1" dirty="0">
                <a:ln w="28575">
                  <a:solidFill>
                    <a:schemeClr val="tx1"/>
                  </a:solidFill>
                </a:ln>
                <a:solidFill>
                  <a:srgbClr val="D7A9D4"/>
                </a:solidFill>
                <a:latin typeface="Comic Sans MS" panose="030F0702030302020204" pitchFamily="66" charset="0"/>
              </a:rPr>
              <a:t>?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4C2C92DC-6E13-4140-8344-64E3B981EB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14398" y="4283179"/>
            <a:ext cx="1341923" cy="2400657"/>
          </a:xfrm>
          <a:prstGeom prst="rect">
            <a:avLst/>
          </a:prstGeom>
          <a:solidFill>
            <a:srgbClr val="FF000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GB" altLang="en-US" sz="15000" b="1" dirty="0">
                <a:ln w="28575">
                  <a:solidFill>
                    <a:schemeClr val="tx1"/>
                  </a:solidFill>
                </a:ln>
                <a:solidFill>
                  <a:srgbClr val="D7A9D4"/>
                </a:solidFill>
                <a:latin typeface="Comic Sans MS" panose="030F0702030302020204" pitchFamily="66" charset="0"/>
              </a:rPr>
              <a:t>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2.22222E-6 L 0.6026 -0.508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156" y="-2557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 nodeType="clickPar">
                      <p:stCondLst>
                        <p:cond delay="0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 nodeType="clickPar">
                      <p:stCondLst>
                        <p:cond delay="0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4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 nodeType="clickPar">
                      <p:stCondLst>
                        <p:cond delay="0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4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2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 nodeType="clickPar">
                      <p:stCondLst>
                        <p:cond delay="0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4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2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 nodeType="clickPar">
                      <p:stCondLst>
                        <p:cond delay="0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4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3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7A9D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TextBox 43">
            <a:extLst>
              <a:ext uri="{FF2B5EF4-FFF2-40B4-BE49-F238E27FC236}">
                <a16:creationId xmlns:a16="http://schemas.microsoft.com/office/drawing/2014/main" id="{947B92EB-82F5-4352-874C-E2329CD77A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6767" y="5006453"/>
            <a:ext cx="1081124" cy="954107"/>
          </a:xfrm>
          <a:prstGeom prst="rect">
            <a:avLst/>
          </a:prstGeom>
          <a:solidFill>
            <a:srgbClr val="FF000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GB" altLang="en-US" sz="2800" b="1" dirty="0">
                <a:ln w="19050">
                  <a:solidFill>
                    <a:schemeClr val="tx1"/>
                  </a:solidFill>
                </a:ln>
                <a:solidFill>
                  <a:srgbClr val="D7A9D4"/>
                </a:solidFill>
                <a:latin typeface="Comic Sans MS" panose="030F0702030302020204" pitchFamily="66" charset="0"/>
              </a:rPr>
              <a:t>Try again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3EE507D6-7E3F-4D32-8080-E33EF5BB0E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44797" y="5006338"/>
            <a:ext cx="1081124" cy="954107"/>
          </a:xfrm>
          <a:prstGeom prst="rect">
            <a:avLst/>
          </a:prstGeom>
          <a:solidFill>
            <a:srgbClr val="FF000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GB" altLang="en-US" sz="2800" b="1" dirty="0">
                <a:ln w="19050">
                  <a:solidFill>
                    <a:schemeClr val="tx1"/>
                  </a:solidFill>
                </a:ln>
                <a:solidFill>
                  <a:srgbClr val="D7A9D4"/>
                </a:solidFill>
                <a:latin typeface="Comic Sans MS" panose="030F0702030302020204" pitchFamily="66" charset="0"/>
              </a:rPr>
              <a:t>Try again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D918928D-CBFF-430C-AA55-755B7EF506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62452" y="5006452"/>
            <a:ext cx="1081124" cy="954107"/>
          </a:xfrm>
          <a:prstGeom prst="rect">
            <a:avLst/>
          </a:prstGeom>
          <a:solidFill>
            <a:srgbClr val="FF000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GB" altLang="en-US" sz="2800" b="1" dirty="0">
                <a:ln w="19050">
                  <a:solidFill>
                    <a:schemeClr val="tx1"/>
                  </a:solidFill>
                </a:ln>
                <a:solidFill>
                  <a:srgbClr val="D7A9D4"/>
                </a:solidFill>
                <a:latin typeface="Comic Sans MS" panose="030F0702030302020204" pitchFamily="66" charset="0"/>
              </a:rPr>
              <a:t>Try again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D2113A1F-451C-4C8F-981F-B71FF6E893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57297" y="5021615"/>
            <a:ext cx="1081124" cy="954107"/>
          </a:xfrm>
          <a:prstGeom prst="rect">
            <a:avLst/>
          </a:prstGeom>
          <a:solidFill>
            <a:srgbClr val="FF000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GB" altLang="en-US" sz="2800" b="1" dirty="0">
                <a:ln w="19050">
                  <a:solidFill>
                    <a:schemeClr val="tx1"/>
                  </a:solidFill>
                </a:ln>
                <a:solidFill>
                  <a:srgbClr val="D7A9D4"/>
                </a:solidFill>
                <a:latin typeface="Comic Sans MS" panose="030F0702030302020204" pitchFamily="66" charset="0"/>
              </a:rPr>
              <a:t>Try again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7393E894-E326-4D8E-B528-93F2BA2BE3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59342" y="5021615"/>
            <a:ext cx="1081124" cy="954107"/>
          </a:xfrm>
          <a:prstGeom prst="rect">
            <a:avLst/>
          </a:prstGeom>
          <a:solidFill>
            <a:srgbClr val="FF000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GB" altLang="en-US" sz="2800" b="1" dirty="0">
                <a:ln w="19050">
                  <a:solidFill>
                    <a:schemeClr val="tx1"/>
                  </a:solidFill>
                </a:ln>
                <a:solidFill>
                  <a:srgbClr val="D7A9D4"/>
                </a:solidFill>
                <a:latin typeface="Comic Sans MS" panose="030F0702030302020204" pitchFamily="66" charset="0"/>
              </a:rPr>
              <a:t>Try again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92B300CB-AFE5-4DA7-96B3-08C186592C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368" y="4298341"/>
            <a:ext cx="1341923" cy="2400657"/>
          </a:xfrm>
          <a:prstGeom prst="rect">
            <a:avLst/>
          </a:prstGeom>
          <a:solidFill>
            <a:srgbClr val="FF000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GB" altLang="en-US" sz="15000" b="1" dirty="0">
                <a:ln w="28575">
                  <a:solidFill>
                    <a:schemeClr val="tx1"/>
                  </a:solidFill>
                </a:ln>
                <a:solidFill>
                  <a:srgbClr val="D7A9D4"/>
                </a:solidFill>
                <a:latin typeface="Comic Sans MS" panose="030F0702030302020204" pitchFamily="66" charset="0"/>
              </a:rPr>
              <a:t>0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14BE54F7-DDDC-4BB1-B862-3BB373304A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26898" y="4283181"/>
            <a:ext cx="1341923" cy="2400657"/>
          </a:xfrm>
          <a:prstGeom prst="rect">
            <a:avLst/>
          </a:prstGeom>
          <a:solidFill>
            <a:srgbClr val="FF000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GB" altLang="en-US" sz="15000" b="1" dirty="0">
                <a:ln w="28575">
                  <a:solidFill>
                    <a:schemeClr val="tx1"/>
                  </a:solidFill>
                </a:ln>
                <a:solidFill>
                  <a:srgbClr val="D7A9D4"/>
                </a:solidFill>
                <a:latin typeface="Comic Sans MS" panose="030F0702030302020204" pitchFamily="66" charset="0"/>
              </a:rPr>
              <a:t>4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66668345-1EBE-4F1F-B176-A0A98431F5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8943" y="4283181"/>
            <a:ext cx="1341923" cy="2400657"/>
          </a:xfrm>
          <a:prstGeom prst="rect">
            <a:avLst/>
          </a:prstGeom>
          <a:solidFill>
            <a:srgbClr val="FF000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GB" altLang="en-US" sz="15000" b="1" dirty="0">
                <a:ln w="28575">
                  <a:solidFill>
                    <a:schemeClr val="tx1"/>
                  </a:solidFill>
                </a:ln>
                <a:solidFill>
                  <a:srgbClr val="D7A9D4"/>
                </a:solidFill>
                <a:latin typeface="Comic Sans MS" panose="030F0702030302020204" pitchFamily="66" charset="0"/>
              </a:rPr>
              <a:t>5</a:t>
            </a:r>
          </a:p>
        </p:txBody>
      </p:sp>
      <p:grpSp>
        <p:nvGrpSpPr>
          <p:cNvPr id="35850" name="Group 2">
            <a:extLst>
              <a:ext uri="{FF2B5EF4-FFF2-40B4-BE49-F238E27FC236}">
                <a16:creationId xmlns:a16="http://schemas.microsoft.com/office/drawing/2014/main" id="{9E0567BD-6C4B-45B3-919A-445F5DE85D5E}"/>
              </a:ext>
            </a:extLst>
          </p:cNvPr>
          <p:cNvGrpSpPr>
            <a:grpSpLocks/>
          </p:cNvGrpSpPr>
          <p:nvPr/>
        </p:nvGrpSpPr>
        <p:grpSpPr bwMode="auto">
          <a:xfrm>
            <a:off x="679450" y="339725"/>
            <a:ext cx="5018088" cy="3578225"/>
            <a:chOff x="725488" y="1652588"/>
            <a:chExt cx="5017137" cy="3578225"/>
          </a:xfrm>
        </p:grpSpPr>
        <p:grpSp>
          <p:nvGrpSpPr>
            <p:cNvPr id="35858" name="Group 4">
              <a:extLst>
                <a:ext uri="{FF2B5EF4-FFF2-40B4-BE49-F238E27FC236}">
                  <a16:creationId xmlns:a16="http://schemas.microsoft.com/office/drawing/2014/main" id="{8CA8E7DD-E0DA-4213-9272-8275C7530A5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25488" y="1652588"/>
              <a:ext cx="5017137" cy="3578225"/>
              <a:chOff x="6071280" y="1211277"/>
              <a:chExt cx="3769548" cy="2688234"/>
            </a:xfrm>
          </p:grpSpPr>
          <p:grpSp>
            <p:nvGrpSpPr>
              <p:cNvPr id="35862" name="Group 5">
                <a:extLst>
                  <a:ext uri="{FF2B5EF4-FFF2-40B4-BE49-F238E27FC236}">
                    <a16:creationId xmlns:a16="http://schemas.microsoft.com/office/drawing/2014/main" id="{D6198671-FF47-4A35-BB9A-8F99C0B35E00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9358349" y="3142734"/>
                <a:ext cx="287029" cy="469472"/>
                <a:chOff x="7348210" y="3571954"/>
                <a:chExt cx="287029" cy="469472"/>
              </a:xfrm>
            </p:grpSpPr>
            <p:sp>
              <p:nvSpPr>
                <p:cNvPr id="29" name="Chord 28">
                  <a:extLst>
                    <a:ext uri="{FF2B5EF4-FFF2-40B4-BE49-F238E27FC236}">
                      <a16:creationId xmlns:a16="http://schemas.microsoft.com/office/drawing/2014/main" id="{44A2D6B9-CDDC-43B1-8B04-23C05B5DA6CF}"/>
                    </a:ext>
                  </a:extLst>
                </p:cNvPr>
                <p:cNvSpPr/>
                <p:nvPr/>
              </p:nvSpPr>
              <p:spPr>
                <a:xfrm rot="7998191">
                  <a:off x="7348895" y="3756275"/>
                  <a:ext cx="283851" cy="286204"/>
                </a:xfrm>
                <a:prstGeom prst="chord">
                  <a:avLst>
                    <a:gd name="adj1" fmla="val 2700000"/>
                    <a:gd name="adj2" fmla="val 13809555"/>
                  </a:avLst>
                </a:prstGeom>
                <a:solidFill>
                  <a:schemeClr val="tx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GB"/>
                </a:p>
              </p:txBody>
            </p:sp>
            <p:sp>
              <p:nvSpPr>
                <p:cNvPr id="30" name="Freeform 29">
                  <a:extLst>
                    <a:ext uri="{FF2B5EF4-FFF2-40B4-BE49-F238E27FC236}">
                      <a16:creationId xmlns:a16="http://schemas.microsoft.com/office/drawing/2014/main" id="{B304144A-3F30-42C8-939B-A310F5EDF682}"/>
                    </a:ext>
                  </a:extLst>
                </p:cNvPr>
                <p:cNvSpPr/>
                <p:nvPr/>
              </p:nvSpPr>
              <p:spPr>
                <a:xfrm>
                  <a:off x="7630346" y="3571398"/>
                  <a:ext cx="0" cy="330364"/>
                </a:xfrm>
                <a:custGeom>
                  <a:avLst/>
                  <a:gdLst>
                    <a:gd name="connsiteX0" fmla="*/ 0 w 0"/>
                    <a:gd name="connsiteY0" fmla="*/ 0 h 272561"/>
                    <a:gd name="connsiteX1" fmla="*/ 0 w 0"/>
                    <a:gd name="connsiteY1" fmla="*/ 272561 h 27256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h="272561">
                      <a:moveTo>
                        <a:pt x="0" y="0"/>
                      </a:moveTo>
                      <a:lnTo>
                        <a:pt x="0" y="272561"/>
                      </a:lnTo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GB"/>
                </a:p>
              </p:txBody>
            </p:sp>
          </p:grpSp>
          <p:grpSp>
            <p:nvGrpSpPr>
              <p:cNvPr id="35863" name="Group 6">
                <a:extLst>
                  <a:ext uri="{FF2B5EF4-FFF2-40B4-BE49-F238E27FC236}">
                    <a16:creationId xmlns:a16="http://schemas.microsoft.com/office/drawing/2014/main" id="{02C912CB-78A3-4DFD-8BD2-29A0C004D994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8999661" y="3142734"/>
                <a:ext cx="287029" cy="469472"/>
                <a:chOff x="7348210" y="3571954"/>
                <a:chExt cx="287029" cy="469472"/>
              </a:xfrm>
            </p:grpSpPr>
            <p:sp>
              <p:nvSpPr>
                <p:cNvPr id="27" name="Chord 26">
                  <a:extLst>
                    <a:ext uri="{FF2B5EF4-FFF2-40B4-BE49-F238E27FC236}">
                      <a16:creationId xmlns:a16="http://schemas.microsoft.com/office/drawing/2014/main" id="{DB0EA4B1-647A-4017-A298-0E60D3226110}"/>
                    </a:ext>
                  </a:extLst>
                </p:cNvPr>
                <p:cNvSpPr/>
                <p:nvPr/>
              </p:nvSpPr>
              <p:spPr>
                <a:xfrm rot="7998191">
                  <a:off x="7349232" y="3756871"/>
                  <a:ext cx="283851" cy="285012"/>
                </a:xfrm>
                <a:prstGeom prst="chord">
                  <a:avLst>
                    <a:gd name="adj1" fmla="val 2700000"/>
                    <a:gd name="adj2" fmla="val 13809555"/>
                  </a:avLst>
                </a:prstGeom>
                <a:solidFill>
                  <a:schemeClr val="tx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GB"/>
                </a:p>
              </p:txBody>
            </p:sp>
            <p:sp>
              <p:nvSpPr>
                <p:cNvPr id="28" name="Freeform 27">
                  <a:extLst>
                    <a:ext uri="{FF2B5EF4-FFF2-40B4-BE49-F238E27FC236}">
                      <a16:creationId xmlns:a16="http://schemas.microsoft.com/office/drawing/2014/main" id="{067E251F-AA68-4F8C-8842-BF74D887465B}"/>
                    </a:ext>
                  </a:extLst>
                </p:cNvPr>
                <p:cNvSpPr/>
                <p:nvPr/>
              </p:nvSpPr>
              <p:spPr>
                <a:xfrm>
                  <a:off x="7630086" y="3571398"/>
                  <a:ext cx="0" cy="330364"/>
                </a:xfrm>
                <a:custGeom>
                  <a:avLst/>
                  <a:gdLst>
                    <a:gd name="connsiteX0" fmla="*/ 0 w 0"/>
                    <a:gd name="connsiteY0" fmla="*/ 0 h 272561"/>
                    <a:gd name="connsiteX1" fmla="*/ 0 w 0"/>
                    <a:gd name="connsiteY1" fmla="*/ 272561 h 27256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h="272561">
                      <a:moveTo>
                        <a:pt x="0" y="0"/>
                      </a:moveTo>
                      <a:lnTo>
                        <a:pt x="0" y="272561"/>
                      </a:lnTo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GB"/>
                </a:p>
              </p:txBody>
            </p:sp>
          </p:grpSp>
          <p:grpSp>
            <p:nvGrpSpPr>
              <p:cNvPr id="35864" name="Group 7">
                <a:extLst>
                  <a:ext uri="{FF2B5EF4-FFF2-40B4-BE49-F238E27FC236}">
                    <a16:creationId xmlns:a16="http://schemas.microsoft.com/office/drawing/2014/main" id="{863AF65E-4D91-4F6E-BC08-417C0D628DB0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7807744" y="3142734"/>
                <a:ext cx="287029" cy="469472"/>
                <a:chOff x="7348210" y="3571954"/>
                <a:chExt cx="287029" cy="469472"/>
              </a:xfrm>
            </p:grpSpPr>
            <p:sp>
              <p:nvSpPr>
                <p:cNvPr id="25" name="Chord 24">
                  <a:extLst>
                    <a:ext uri="{FF2B5EF4-FFF2-40B4-BE49-F238E27FC236}">
                      <a16:creationId xmlns:a16="http://schemas.microsoft.com/office/drawing/2014/main" id="{E9AD9642-7081-4A6C-B7FD-B478190491B4}"/>
                    </a:ext>
                  </a:extLst>
                </p:cNvPr>
                <p:cNvSpPr/>
                <p:nvPr/>
              </p:nvSpPr>
              <p:spPr>
                <a:xfrm rot="7998191">
                  <a:off x="7349228" y="3756275"/>
                  <a:ext cx="283851" cy="286204"/>
                </a:xfrm>
                <a:prstGeom prst="chord">
                  <a:avLst>
                    <a:gd name="adj1" fmla="val 2700000"/>
                    <a:gd name="adj2" fmla="val 13809555"/>
                  </a:avLst>
                </a:prstGeom>
                <a:solidFill>
                  <a:schemeClr val="tx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GB"/>
                </a:p>
              </p:txBody>
            </p:sp>
            <p:sp>
              <p:nvSpPr>
                <p:cNvPr id="26" name="Freeform 25">
                  <a:extLst>
                    <a:ext uri="{FF2B5EF4-FFF2-40B4-BE49-F238E27FC236}">
                      <a16:creationId xmlns:a16="http://schemas.microsoft.com/office/drawing/2014/main" id="{267C03E2-777B-4A4D-ABD7-8B370C66282C}"/>
                    </a:ext>
                  </a:extLst>
                </p:cNvPr>
                <p:cNvSpPr/>
                <p:nvPr/>
              </p:nvSpPr>
              <p:spPr>
                <a:xfrm>
                  <a:off x="7630679" y="3571398"/>
                  <a:ext cx="0" cy="330364"/>
                </a:xfrm>
                <a:custGeom>
                  <a:avLst/>
                  <a:gdLst>
                    <a:gd name="connsiteX0" fmla="*/ 0 w 0"/>
                    <a:gd name="connsiteY0" fmla="*/ 0 h 272561"/>
                    <a:gd name="connsiteX1" fmla="*/ 0 w 0"/>
                    <a:gd name="connsiteY1" fmla="*/ 272561 h 27256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h="272561">
                      <a:moveTo>
                        <a:pt x="0" y="0"/>
                      </a:moveTo>
                      <a:lnTo>
                        <a:pt x="0" y="272561"/>
                      </a:lnTo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GB"/>
                </a:p>
              </p:txBody>
            </p:sp>
          </p:grpSp>
          <p:grpSp>
            <p:nvGrpSpPr>
              <p:cNvPr id="35865" name="Group 8">
                <a:extLst>
                  <a:ext uri="{FF2B5EF4-FFF2-40B4-BE49-F238E27FC236}">
                    <a16:creationId xmlns:a16="http://schemas.microsoft.com/office/drawing/2014/main" id="{693E29AD-28F2-45C4-9350-17A3D20EFDE9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7449056" y="3142734"/>
                <a:ext cx="287029" cy="469472"/>
                <a:chOff x="7348210" y="3571954"/>
                <a:chExt cx="287029" cy="469472"/>
              </a:xfrm>
            </p:grpSpPr>
            <p:sp>
              <p:nvSpPr>
                <p:cNvPr id="23" name="Chord 22">
                  <a:extLst>
                    <a:ext uri="{FF2B5EF4-FFF2-40B4-BE49-F238E27FC236}">
                      <a16:creationId xmlns:a16="http://schemas.microsoft.com/office/drawing/2014/main" id="{D04B7A9A-45E0-4CA3-8DEE-D86474198DA3}"/>
                    </a:ext>
                  </a:extLst>
                </p:cNvPr>
                <p:cNvSpPr/>
                <p:nvPr/>
              </p:nvSpPr>
              <p:spPr>
                <a:xfrm rot="7998191">
                  <a:off x="7349565" y="3755679"/>
                  <a:ext cx="283851" cy="287396"/>
                </a:xfrm>
                <a:prstGeom prst="chord">
                  <a:avLst>
                    <a:gd name="adj1" fmla="val 2700000"/>
                    <a:gd name="adj2" fmla="val 13809555"/>
                  </a:avLst>
                </a:prstGeom>
                <a:solidFill>
                  <a:schemeClr val="tx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GB"/>
                </a:p>
              </p:txBody>
            </p:sp>
            <p:sp>
              <p:nvSpPr>
                <p:cNvPr id="24" name="Freeform 23">
                  <a:extLst>
                    <a:ext uri="{FF2B5EF4-FFF2-40B4-BE49-F238E27FC236}">
                      <a16:creationId xmlns:a16="http://schemas.microsoft.com/office/drawing/2014/main" id="{9EAA2B2B-B08C-4C33-A647-B861FE1065A4}"/>
                    </a:ext>
                  </a:extLst>
                </p:cNvPr>
                <p:cNvSpPr/>
                <p:nvPr/>
              </p:nvSpPr>
              <p:spPr>
                <a:xfrm>
                  <a:off x="7631611" y="3571398"/>
                  <a:ext cx="0" cy="330364"/>
                </a:xfrm>
                <a:custGeom>
                  <a:avLst/>
                  <a:gdLst>
                    <a:gd name="connsiteX0" fmla="*/ 0 w 0"/>
                    <a:gd name="connsiteY0" fmla="*/ 0 h 272561"/>
                    <a:gd name="connsiteX1" fmla="*/ 0 w 0"/>
                    <a:gd name="connsiteY1" fmla="*/ 272561 h 27256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h="272561">
                      <a:moveTo>
                        <a:pt x="0" y="0"/>
                      </a:moveTo>
                      <a:lnTo>
                        <a:pt x="0" y="272561"/>
                      </a:lnTo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GB"/>
                </a:p>
              </p:txBody>
            </p:sp>
          </p:grpSp>
          <p:grpSp>
            <p:nvGrpSpPr>
              <p:cNvPr id="35866" name="Group 9">
                <a:extLst>
                  <a:ext uri="{FF2B5EF4-FFF2-40B4-BE49-F238E27FC236}">
                    <a16:creationId xmlns:a16="http://schemas.microsoft.com/office/drawing/2014/main" id="{77156D84-3A63-48FF-8139-3767967C41CB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6071280" y="1211277"/>
                <a:ext cx="3769548" cy="2688234"/>
                <a:chOff x="6689042" y="1889011"/>
                <a:chExt cx="2340593" cy="1669182"/>
              </a:xfrm>
            </p:grpSpPr>
            <p:sp>
              <p:nvSpPr>
                <p:cNvPr id="11" name="Freeform 10">
                  <a:extLst>
                    <a:ext uri="{FF2B5EF4-FFF2-40B4-BE49-F238E27FC236}">
                      <a16:creationId xmlns:a16="http://schemas.microsoft.com/office/drawing/2014/main" id="{C3BBF85A-EDCC-42A0-92BD-88F4BAB85567}"/>
                    </a:ext>
                  </a:extLst>
                </p:cNvPr>
                <p:cNvSpPr/>
                <p:nvPr/>
              </p:nvSpPr>
              <p:spPr>
                <a:xfrm flipH="1">
                  <a:off x="7295479" y="1889011"/>
                  <a:ext cx="526467" cy="670931"/>
                </a:xfrm>
                <a:custGeom>
                  <a:avLst/>
                  <a:gdLst>
                    <a:gd name="connsiteX0" fmla="*/ 528371 w 528371"/>
                    <a:gd name="connsiteY0" fmla="*/ 671270 h 671270"/>
                    <a:gd name="connsiteX1" fmla="*/ 378902 w 528371"/>
                    <a:gd name="connsiteY1" fmla="*/ 240447 h 671270"/>
                    <a:gd name="connsiteX2" fmla="*/ 238225 w 528371"/>
                    <a:gd name="connsiteY2" fmla="*/ 29432 h 671270"/>
                    <a:gd name="connsiteX3" fmla="*/ 62378 w 528371"/>
                    <a:gd name="connsiteY3" fmla="*/ 11847 h 671270"/>
                    <a:gd name="connsiteX4" fmla="*/ 832 w 528371"/>
                    <a:gd name="connsiteY4" fmla="*/ 126147 h 671270"/>
                    <a:gd name="connsiteX5" fmla="*/ 36002 w 528371"/>
                    <a:gd name="connsiteY5" fmla="*/ 240447 h 671270"/>
                    <a:gd name="connsiteX6" fmla="*/ 159094 w 528371"/>
                    <a:gd name="connsiteY6" fmla="*/ 214070 h 671270"/>
                    <a:gd name="connsiteX7" fmla="*/ 176678 w 528371"/>
                    <a:gd name="connsiteY7" fmla="*/ 108563 h 671270"/>
                    <a:gd name="connsiteX8" fmla="*/ 132717 w 528371"/>
                    <a:gd name="connsiteY8" fmla="*/ 90978 h 671270"/>
                    <a:gd name="connsiteX9" fmla="*/ 71171 w 528371"/>
                    <a:gd name="connsiteY9" fmla="*/ 108563 h 67127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528371" h="671270">
                      <a:moveTo>
                        <a:pt x="528371" y="671270"/>
                      </a:moveTo>
                      <a:cubicBezTo>
                        <a:pt x="477815" y="509345"/>
                        <a:pt x="427260" y="347420"/>
                        <a:pt x="378902" y="240447"/>
                      </a:cubicBezTo>
                      <a:cubicBezTo>
                        <a:pt x="330544" y="133474"/>
                        <a:pt x="290979" y="67532"/>
                        <a:pt x="238225" y="29432"/>
                      </a:cubicBezTo>
                      <a:cubicBezTo>
                        <a:pt x="185471" y="-8668"/>
                        <a:pt x="101943" y="-4272"/>
                        <a:pt x="62378" y="11847"/>
                      </a:cubicBezTo>
                      <a:cubicBezTo>
                        <a:pt x="22813" y="27966"/>
                        <a:pt x="5228" y="88047"/>
                        <a:pt x="832" y="126147"/>
                      </a:cubicBezTo>
                      <a:cubicBezTo>
                        <a:pt x="-3564" y="164247"/>
                        <a:pt x="9625" y="225793"/>
                        <a:pt x="36002" y="240447"/>
                      </a:cubicBezTo>
                      <a:cubicBezTo>
                        <a:pt x="62379" y="255101"/>
                        <a:pt x="135648" y="236051"/>
                        <a:pt x="159094" y="214070"/>
                      </a:cubicBezTo>
                      <a:cubicBezTo>
                        <a:pt x="182540" y="192089"/>
                        <a:pt x="181074" y="129078"/>
                        <a:pt x="176678" y="108563"/>
                      </a:cubicBezTo>
                      <a:cubicBezTo>
                        <a:pt x="172282" y="88048"/>
                        <a:pt x="150301" y="90978"/>
                        <a:pt x="132717" y="90978"/>
                      </a:cubicBezTo>
                      <a:cubicBezTo>
                        <a:pt x="115133" y="90978"/>
                        <a:pt x="93152" y="99770"/>
                        <a:pt x="71171" y="108563"/>
                      </a:cubicBezTo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GB"/>
                </a:p>
              </p:txBody>
            </p:sp>
            <p:sp>
              <p:nvSpPr>
                <p:cNvPr id="12" name="Freeform 11">
                  <a:extLst>
                    <a:ext uri="{FF2B5EF4-FFF2-40B4-BE49-F238E27FC236}">
                      <a16:creationId xmlns:a16="http://schemas.microsoft.com/office/drawing/2014/main" id="{675E9798-7304-497A-9312-6480B38F8F97}"/>
                    </a:ext>
                  </a:extLst>
                </p:cNvPr>
                <p:cNvSpPr/>
                <p:nvPr/>
              </p:nvSpPr>
              <p:spPr>
                <a:xfrm rot="21216589">
                  <a:off x="6689042" y="1948254"/>
                  <a:ext cx="527948" cy="671672"/>
                </a:xfrm>
                <a:custGeom>
                  <a:avLst/>
                  <a:gdLst>
                    <a:gd name="connsiteX0" fmla="*/ 528371 w 528371"/>
                    <a:gd name="connsiteY0" fmla="*/ 671270 h 671270"/>
                    <a:gd name="connsiteX1" fmla="*/ 378902 w 528371"/>
                    <a:gd name="connsiteY1" fmla="*/ 240447 h 671270"/>
                    <a:gd name="connsiteX2" fmla="*/ 238225 w 528371"/>
                    <a:gd name="connsiteY2" fmla="*/ 29432 h 671270"/>
                    <a:gd name="connsiteX3" fmla="*/ 62378 w 528371"/>
                    <a:gd name="connsiteY3" fmla="*/ 11847 h 671270"/>
                    <a:gd name="connsiteX4" fmla="*/ 832 w 528371"/>
                    <a:gd name="connsiteY4" fmla="*/ 126147 h 671270"/>
                    <a:gd name="connsiteX5" fmla="*/ 36002 w 528371"/>
                    <a:gd name="connsiteY5" fmla="*/ 240447 h 671270"/>
                    <a:gd name="connsiteX6" fmla="*/ 159094 w 528371"/>
                    <a:gd name="connsiteY6" fmla="*/ 214070 h 671270"/>
                    <a:gd name="connsiteX7" fmla="*/ 176678 w 528371"/>
                    <a:gd name="connsiteY7" fmla="*/ 108563 h 671270"/>
                    <a:gd name="connsiteX8" fmla="*/ 132717 w 528371"/>
                    <a:gd name="connsiteY8" fmla="*/ 90978 h 671270"/>
                    <a:gd name="connsiteX9" fmla="*/ 71171 w 528371"/>
                    <a:gd name="connsiteY9" fmla="*/ 108563 h 67127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528371" h="671270">
                      <a:moveTo>
                        <a:pt x="528371" y="671270"/>
                      </a:moveTo>
                      <a:cubicBezTo>
                        <a:pt x="477815" y="509345"/>
                        <a:pt x="427260" y="347420"/>
                        <a:pt x="378902" y="240447"/>
                      </a:cubicBezTo>
                      <a:cubicBezTo>
                        <a:pt x="330544" y="133474"/>
                        <a:pt x="290979" y="67532"/>
                        <a:pt x="238225" y="29432"/>
                      </a:cubicBezTo>
                      <a:cubicBezTo>
                        <a:pt x="185471" y="-8668"/>
                        <a:pt x="101943" y="-4272"/>
                        <a:pt x="62378" y="11847"/>
                      </a:cubicBezTo>
                      <a:cubicBezTo>
                        <a:pt x="22813" y="27966"/>
                        <a:pt x="5228" y="88047"/>
                        <a:pt x="832" y="126147"/>
                      </a:cubicBezTo>
                      <a:cubicBezTo>
                        <a:pt x="-3564" y="164247"/>
                        <a:pt x="9625" y="225793"/>
                        <a:pt x="36002" y="240447"/>
                      </a:cubicBezTo>
                      <a:cubicBezTo>
                        <a:pt x="62379" y="255101"/>
                        <a:pt x="135648" y="236051"/>
                        <a:pt x="159094" y="214070"/>
                      </a:cubicBezTo>
                      <a:cubicBezTo>
                        <a:pt x="182540" y="192089"/>
                        <a:pt x="181074" y="129078"/>
                        <a:pt x="176678" y="108563"/>
                      </a:cubicBezTo>
                      <a:cubicBezTo>
                        <a:pt x="172282" y="88048"/>
                        <a:pt x="150301" y="90978"/>
                        <a:pt x="132717" y="90978"/>
                      </a:cubicBezTo>
                      <a:cubicBezTo>
                        <a:pt x="115133" y="90978"/>
                        <a:pt x="93152" y="99770"/>
                        <a:pt x="71171" y="108563"/>
                      </a:cubicBezTo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GB"/>
                </a:p>
              </p:txBody>
            </p:sp>
            <p:sp>
              <p:nvSpPr>
                <p:cNvPr id="14" name="Chord 13">
                  <a:extLst>
                    <a:ext uri="{FF2B5EF4-FFF2-40B4-BE49-F238E27FC236}">
                      <a16:creationId xmlns:a16="http://schemas.microsoft.com/office/drawing/2014/main" id="{7272EAC8-DBAE-4A17-9D04-C777D9DB7B51}"/>
                    </a:ext>
                  </a:extLst>
                </p:cNvPr>
                <p:cNvSpPr/>
                <p:nvPr/>
              </p:nvSpPr>
              <p:spPr>
                <a:xfrm rot="7554481">
                  <a:off x="7536792" y="2065350"/>
                  <a:ext cx="1375927" cy="1609759"/>
                </a:xfrm>
                <a:prstGeom prst="chord">
                  <a:avLst>
                    <a:gd name="adj1" fmla="val 2014744"/>
                    <a:gd name="adj2" fmla="val 15239742"/>
                  </a:avLst>
                </a:prstGeom>
                <a:solidFill>
                  <a:srgbClr val="FF0000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GB"/>
                </a:p>
              </p:txBody>
            </p:sp>
            <p:sp>
              <p:nvSpPr>
                <p:cNvPr id="15" name="Oval 14">
                  <a:extLst>
                    <a:ext uri="{FF2B5EF4-FFF2-40B4-BE49-F238E27FC236}">
                      <a16:creationId xmlns:a16="http://schemas.microsoft.com/office/drawing/2014/main" id="{7EDFBABE-36E7-4570-A65F-552601F7C936}"/>
                    </a:ext>
                  </a:extLst>
                </p:cNvPr>
                <p:cNvSpPr/>
                <p:nvPr/>
              </p:nvSpPr>
              <p:spPr>
                <a:xfrm>
                  <a:off x="7039280" y="2320007"/>
                  <a:ext cx="686406" cy="872359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GB"/>
                </a:p>
              </p:txBody>
            </p:sp>
            <p:sp>
              <p:nvSpPr>
                <p:cNvPr id="16" name="Oval 15">
                  <a:extLst>
                    <a:ext uri="{FF2B5EF4-FFF2-40B4-BE49-F238E27FC236}">
                      <a16:creationId xmlns:a16="http://schemas.microsoft.com/office/drawing/2014/main" id="{D93A592E-473C-47E0-9193-62A5930967EC}"/>
                    </a:ext>
                  </a:extLst>
                </p:cNvPr>
                <p:cNvSpPr/>
                <p:nvPr/>
              </p:nvSpPr>
              <p:spPr>
                <a:xfrm>
                  <a:off x="7027432" y="2399245"/>
                  <a:ext cx="362085" cy="402855"/>
                </a:xfrm>
                <a:prstGeom prst="ellipse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GB"/>
                </a:p>
              </p:txBody>
            </p:sp>
            <p:sp>
              <p:nvSpPr>
                <p:cNvPr id="17" name="Oval 16">
                  <a:extLst>
                    <a:ext uri="{FF2B5EF4-FFF2-40B4-BE49-F238E27FC236}">
                      <a16:creationId xmlns:a16="http://schemas.microsoft.com/office/drawing/2014/main" id="{8708A6DB-568F-42F5-AE49-9D4E74C8C9A4}"/>
                    </a:ext>
                  </a:extLst>
                </p:cNvPr>
                <p:cNvSpPr/>
                <p:nvPr/>
              </p:nvSpPr>
              <p:spPr>
                <a:xfrm>
                  <a:off x="7354715" y="2368882"/>
                  <a:ext cx="361344" cy="402855"/>
                </a:xfrm>
                <a:prstGeom prst="ellipse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GB"/>
                </a:p>
              </p:txBody>
            </p:sp>
            <p:sp>
              <p:nvSpPr>
                <p:cNvPr id="18" name="Oval 17">
                  <a:extLst>
                    <a:ext uri="{FF2B5EF4-FFF2-40B4-BE49-F238E27FC236}">
                      <a16:creationId xmlns:a16="http://schemas.microsoft.com/office/drawing/2014/main" id="{309853D7-461C-473E-8381-117506B0C74D}"/>
                    </a:ext>
                  </a:extLst>
                </p:cNvPr>
                <p:cNvSpPr/>
                <p:nvPr/>
              </p:nvSpPr>
              <p:spPr>
                <a:xfrm>
                  <a:off x="7154791" y="2575494"/>
                  <a:ext cx="123657" cy="169584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GB"/>
                </a:p>
              </p:txBody>
            </p:sp>
            <p:sp>
              <p:nvSpPr>
                <p:cNvPr id="19" name="Oval 18">
                  <a:extLst>
                    <a:ext uri="{FF2B5EF4-FFF2-40B4-BE49-F238E27FC236}">
                      <a16:creationId xmlns:a16="http://schemas.microsoft.com/office/drawing/2014/main" id="{BB776E65-0F9D-47C4-8042-392ACED1F956}"/>
                    </a:ext>
                  </a:extLst>
                </p:cNvPr>
                <p:cNvSpPr/>
                <p:nvPr/>
              </p:nvSpPr>
              <p:spPr>
                <a:xfrm>
                  <a:off x="7458380" y="2561423"/>
                  <a:ext cx="123657" cy="17032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GB"/>
                </a:p>
              </p:txBody>
            </p:sp>
            <p:sp>
              <p:nvSpPr>
                <p:cNvPr id="20" name="Freeform 19">
                  <a:extLst>
                    <a:ext uri="{FF2B5EF4-FFF2-40B4-BE49-F238E27FC236}">
                      <a16:creationId xmlns:a16="http://schemas.microsoft.com/office/drawing/2014/main" id="{7B074B81-C31F-46AA-B02B-20B982AE7A3C}"/>
                    </a:ext>
                  </a:extLst>
                </p:cNvPr>
                <p:cNvSpPr/>
                <p:nvPr/>
              </p:nvSpPr>
              <p:spPr>
                <a:xfrm rot="19516455">
                  <a:off x="7251051" y="2788770"/>
                  <a:ext cx="304329" cy="224384"/>
                </a:xfrm>
                <a:custGeom>
                  <a:avLst/>
                  <a:gdLst>
                    <a:gd name="connsiteX0" fmla="*/ 0 w 703385"/>
                    <a:gd name="connsiteY0" fmla="*/ 0 h 297800"/>
                    <a:gd name="connsiteX1" fmla="*/ 149470 w 703385"/>
                    <a:gd name="connsiteY1" fmla="*/ 184638 h 297800"/>
                    <a:gd name="connsiteX2" fmla="*/ 395654 w 703385"/>
                    <a:gd name="connsiteY2" fmla="*/ 290146 h 297800"/>
                    <a:gd name="connsiteX3" fmla="*/ 703385 w 703385"/>
                    <a:gd name="connsiteY3" fmla="*/ 281354 h 2978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703385" h="297800">
                      <a:moveTo>
                        <a:pt x="0" y="0"/>
                      </a:moveTo>
                      <a:cubicBezTo>
                        <a:pt x="41764" y="68140"/>
                        <a:pt x="83528" y="136280"/>
                        <a:pt x="149470" y="184638"/>
                      </a:cubicBezTo>
                      <a:cubicBezTo>
                        <a:pt x="215412" y="232996"/>
                        <a:pt x="303335" y="274027"/>
                        <a:pt x="395654" y="290146"/>
                      </a:cubicBezTo>
                      <a:cubicBezTo>
                        <a:pt x="487973" y="306265"/>
                        <a:pt x="595679" y="293809"/>
                        <a:pt x="703385" y="281354"/>
                      </a:cubicBezTo>
                    </a:path>
                  </a:pathLst>
                </a:custGeom>
                <a:noFill/>
                <a:ln w="190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GB"/>
                </a:p>
              </p:txBody>
            </p:sp>
            <p:sp>
              <p:nvSpPr>
                <p:cNvPr id="21" name="Oval 20">
                  <a:extLst>
                    <a:ext uri="{FF2B5EF4-FFF2-40B4-BE49-F238E27FC236}">
                      <a16:creationId xmlns:a16="http://schemas.microsoft.com/office/drawing/2014/main" id="{27B58877-CAAE-4D28-A7BE-595A67EABB7E}"/>
                    </a:ext>
                  </a:extLst>
                </p:cNvPr>
                <p:cNvSpPr/>
                <p:nvPr/>
              </p:nvSpPr>
              <p:spPr>
                <a:xfrm>
                  <a:off x="7452968" y="2738039"/>
                  <a:ext cx="271575" cy="276455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noFill/>
                </a:ln>
                <a:effectLst>
                  <a:softEdge rad="127000"/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GB"/>
                </a:p>
              </p:txBody>
            </p:sp>
          </p:grpSp>
        </p:grpSp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6E57BCF9-789E-4DEA-837F-AADC118A2B95}"/>
                </a:ext>
              </a:extLst>
            </p:cNvPr>
            <p:cNvSpPr/>
            <p:nvPr/>
          </p:nvSpPr>
          <p:spPr bwMode="auto">
            <a:xfrm>
              <a:off x="1554368" y="3535652"/>
              <a:ext cx="582130" cy="592637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>
              <a:softEdge rad="127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</p:grpSp>
      <p:sp>
        <p:nvSpPr>
          <p:cNvPr id="49" name="TextBox 48">
            <a:extLst>
              <a:ext uri="{FF2B5EF4-FFF2-40B4-BE49-F238E27FC236}">
                <a16:creationId xmlns:a16="http://schemas.microsoft.com/office/drawing/2014/main" id="{5DF768ED-A474-4D84-B42B-FD286E48AB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17329" y="792884"/>
            <a:ext cx="1341923" cy="2400657"/>
          </a:xfrm>
          <a:prstGeom prst="rect">
            <a:avLst/>
          </a:prstGeom>
          <a:solidFill>
            <a:srgbClr val="FF000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GB" altLang="en-US" sz="15000" b="1" dirty="0">
                <a:ln w="28575">
                  <a:solidFill>
                    <a:schemeClr val="tx1"/>
                  </a:solidFill>
                </a:ln>
                <a:solidFill>
                  <a:srgbClr val="D7A9D4"/>
                </a:solidFill>
                <a:latin typeface="Comic Sans MS" panose="030F0702030302020204" pitchFamily="66" charset="0"/>
              </a:rPr>
              <a:t>?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C1C221DD-DF7E-4672-BB31-9986652155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14398" y="4283179"/>
            <a:ext cx="1341923" cy="2400657"/>
          </a:xfrm>
          <a:prstGeom prst="rect">
            <a:avLst/>
          </a:prstGeom>
          <a:solidFill>
            <a:srgbClr val="FF000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GB" altLang="en-US" sz="15000" b="1" dirty="0">
                <a:ln w="28575">
                  <a:solidFill>
                    <a:schemeClr val="tx1"/>
                  </a:solidFill>
                </a:ln>
                <a:solidFill>
                  <a:srgbClr val="D7A9D4"/>
                </a:solidFill>
                <a:latin typeface="Comic Sans MS" panose="030F0702030302020204" pitchFamily="66" charset="0"/>
              </a:rPr>
              <a:t>1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18D7E449-7012-4E66-BC5D-B0CFF035ED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12658" y="4283179"/>
            <a:ext cx="1341923" cy="2400657"/>
          </a:xfrm>
          <a:prstGeom prst="rect">
            <a:avLst/>
          </a:prstGeom>
          <a:solidFill>
            <a:srgbClr val="FF000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GB" altLang="en-US" sz="15000" b="1" dirty="0">
                <a:ln w="28575">
                  <a:solidFill>
                    <a:schemeClr val="tx1"/>
                  </a:solidFill>
                </a:ln>
                <a:solidFill>
                  <a:srgbClr val="D7A9D4"/>
                </a:solidFill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38A7261F-3DF9-4D8E-BB19-AE038F6E45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19778" y="4283180"/>
            <a:ext cx="1341923" cy="2400657"/>
          </a:xfrm>
          <a:prstGeom prst="rect">
            <a:avLst/>
          </a:prstGeom>
          <a:solidFill>
            <a:srgbClr val="FF000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GB" altLang="en-US" sz="15000" b="1" dirty="0">
                <a:ln w="28575">
                  <a:solidFill>
                    <a:schemeClr val="tx1"/>
                  </a:solidFill>
                </a:ln>
                <a:solidFill>
                  <a:srgbClr val="D7A9D4"/>
                </a:solidFill>
                <a:latin typeface="Comic Sans MS" panose="030F0702030302020204" pitchFamily="66" charset="0"/>
              </a:rPr>
              <a:t>3</a:t>
            </a:r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313EC847-5E6C-4CD8-AD17-A7505957D49C}"/>
              </a:ext>
            </a:extLst>
          </p:cNvPr>
          <p:cNvSpPr/>
          <p:nvPr/>
        </p:nvSpPr>
        <p:spPr>
          <a:xfrm>
            <a:off x="3309938" y="1509713"/>
            <a:ext cx="471487" cy="5334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50" name="Oval 49">
            <a:extLst>
              <a:ext uri="{FF2B5EF4-FFF2-40B4-BE49-F238E27FC236}">
                <a16:creationId xmlns:a16="http://schemas.microsoft.com/office/drawing/2014/main" id="{2D4E32C3-4EBB-424B-B5B3-11FEC90EA0E2}"/>
              </a:ext>
            </a:extLst>
          </p:cNvPr>
          <p:cNvSpPr/>
          <p:nvPr/>
        </p:nvSpPr>
        <p:spPr>
          <a:xfrm>
            <a:off x="4237038" y="1503363"/>
            <a:ext cx="469900" cy="534987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id="{23E89014-CF37-4404-B091-B6115EFEEC24}"/>
              </a:ext>
            </a:extLst>
          </p:cNvPr>
          <p:cNvSpPr/>
          <p:nvPr/>
        </p:nvSpPr>
        <p:spPr>
          <a:xfrm>
            <a:off x="3795713" y="2108200"/>
            <a:ext cx="468312" cy="534988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 nodeType="clickPar">
                      <p:stCondLst>
                        <p:cond delay="0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4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 nodeType="clickPar">
                      <p:stCondLst>
                        <p:cond delay="0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 nodeType="clickPar">
                      <p:stCondLst>
                        <p:cond delay="0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2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 nodeType="clickPar">
                      <p:stCondLst>
                        <p:cond delay="0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3.5345E-17 L 0.27327 -0.51019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524" y="-2553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 nodeType="clickPar">
                      <p:stCondLst>
                        <p:cond delay="0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4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3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7A9D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TextBox 43">
            <a:extLst>
              <a:ext uri="{FF2B5EF4-FFF2-40B4-BE49-F238E27FC236}">
                <a16:creationId xmlns:a16="http://schemas.microsoft.com/office/drawing/2014/main" id="{7AB9DD20-A347-4F38-B92C-E94A8B5076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49642" y="5006453"/>
            <a:ext cx="1081124" cy="954107"/>
          </a:xfrm>
          <a:prstGeom prst="rect">
            <a:avLst/>
          </a:prstGeom>
          <a:solidFill>
            <a:srgbClr val="FF000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GB" altLang="en-US" sz="2800" b="1" dirty="0">
                <a:ln w="19050">
                  <a:solidFill>
                    <a:schemeClr val="tx1"/>
                  </a:solidFill>
                </a:ln>
                <a:solidFill>
                  <a:srgbClr val="D7A9D4"/>
                </a:solidFill>
                <a:latin typeface="Comic Sans MS" panose="030F0702030302020204" pitchFamily="66" charset="0"/>
              </a:rPr>
              <a:t>Try again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BE7FEAED-1EE7-4ED0-8457-C03FCEE810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43057" y="5006452"/>
            <a:ext cx="1081124" cy="954107"/>
          </a:xfrm>
          <a:prstGeom prst="rect">
            <a:avLst/>
          </a:prstGeom>
          <a:solidFill>
            <a:srgbClr val="FF000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GB" altLang="en-US" sz="2800" b="1" dirty="0">
                <a:ln w="19050">
                  <a:solidFill>
                    <a:schemeClr val="tx1"/>
                  </a:solidFill>
                </a:ln>
                <a:solidFill>
                  <a:srgbClr val="D7A9D4"/>
                </a:solidFill>
                <a:latin typeface="Comic Sans MS" panose="030F0702030302020204" pitchFamily="66" charset="0"/>
              </a:rPr>
              <a:t>Try again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A887A542-FB7F-44A4-8199-CAD9637E5B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47209" y="5006452"/>
            <a:ext cx="1081124" cy="954107"/>
          </a:xfrm>
          <a:prstGeom prst="rect">
            <a:avLst/>
          </a:prstGeom>
          <a:solidFill>
            <a:srgbClr val="FF000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GB" altLang="en-US" sz="2800" b="1" dirty="0">
                <a:ln w="19050">
                  <a:solidFill>
                    <a:schemeClr val="tx1"/>
                  </a:solidFill>
                </a:ln>
                <a:solidFill>
                  <a:srgbClr val="D7A9D4"/>
                </a:solidFill>
                <a:latin typeface="Comic Sans MS" panose="030F0702030302020204" pitchFamily="66" charset="0"/>
              </a:rPr>
              <a:t>Try again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FE80C1A9-B897-4278-B012-E96129DFFB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57297" y="5021615"/>
            <a:ext cx="1081124" cy="954107"/>
          </a:xfrm>
          <a:prstGeom prst="rect">
            <a:avLst/>
          </a:prstGeom>
          <a:solidFill>
            <a:srgbClr val="FF000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GB" altLang="en-US" sz="2800" b="1" dirty="0">
                <a:ln w="19050">
                  <a:solidFill>
                    <a:schemeClr val="tx1"/>
                  </a:solidFill>
                </a:ln>
                <a:solidFill>
                  <a:srgbClr val="D7A9D4"/>
                </a:solidFill>
                <a:latin typeface="Comic Sans MS" panose="030F0702030302020204" pitchFamily="66" charset="0"/>
              </a:rPr>
              <a:t>Try again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5AFE97C6-FA79-4C05-B683-2F9D124B31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59342" y="5021615"/>
            <a:ext cx="1081124" cy="954107"/>
          </a:xfrm>
          <a:prstGeom prst="rect">
            <a:avLst/>
          </a:prstGeom>
          <a:solidFill>
            <a:srgbClr val="FF000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GB" altLang="en-US" sz="2800" b="1" dirty="0">
                <a:ln w="19050">
                  <a:solidFill>
                    <a:schemeClr val="tx1"/>
                  </a:solidFill>
                </a:ln>
                <a:solidFill>
                  <a:srgbClr val="D7A9D4"/>
                </a:solidFill>
                <a:latin typeface="Comic Sans MS" panose="030F0702030302020204" pitchFamily="66" charset="0"/>
              </a:rPr>
              <a:t>Try again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D07C317D-EA35-4572-8B1C-0F52B0DE72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12658" y="4283179"/>
            <a:ext cx="1341923" cy="2400657"/>
          </a:xfrm>
          <a:prstGeom prst="rect">
            <a:avLst/>
          </a:prstGeom>
          <a:solidFill>
            <a:srgbClr val="FF000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GB" altLang="en-US" sz="15000" b="1" dirty="0">
                <a:ln w="28575">
                  <a:solidFill>
                    <a:schemeClr val="tx1"/>
                  </a:solidFill>
                </a:ln>
                <a:solidFill>
                  <a:srgbClr val="D7A9D4"/>
                </a:solidFill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43FCEED7-1D7E-4D16-ACBB-35116169DA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19778" y="4283180"/>
            <a:ext cx="1341923" cy="2400657"/>
          </a:xfrm>
          <a:prstGeom prst="rect">
            <a:avLst/>
          </a:prstGeom>
          <a:solidFill>
            <a:srgbClr val="FF000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GB" altLang="en-US" sz="15000" b="1" dirty="0">
                <a:ln w="28575">
                  <a:solidFill>
                    <a:schemeClr val="tx1"/>
                  </a:solidFill>
                </a:ln>
                <a:solidFill>
                  <a:srgbClr val="D7A9D4"/>
                </a:solidFill>
                <a:latin typeface="Comic Sans MS" panose="030F0702030302020204" pitchFamily="66" charset="0"/>
              </a:rPr>
              <a:t>3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DFF978BD-A5B5-46D6-A07C-26E0203B18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26898" y="4283181"/>
            <a:ext cx="1341923" cy="2400657"/>
          </a:xfrm>
          <a:prstGeom prst="rect">
            <a:avLst/>
          </a:prstGeom>
          <a:solidFill>
            <a:srgbClr val="FF000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GB" altLang="en-US" sz="15000" b="1" dirty="0">
                <a:ln w="28575">
                  <a:solidFill>
                    <a:schemeClr val="tx1"/>
                  </a:solidFill>
                </a:ln>
                <a:solidFill>
                  <a:srgbClr val="D7A9D4"/>
                </a:solidFill>
                <a:latin typeface="Comic Sans MS" panose="030F0702030302020204" pitchFamily="66" charset="0"/>
              </a:rPr>
              <a:t>4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5CD95FCA-1FBA-496A-9E0A-364DE99F38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8943" y="4283181"/>
            <a:ext cx="1341923" cy="2400657"/>
          </a:xfrm>
          <a:prstGeom prst="rect">
            <a:avLst/>
          </a:prstGeom>
          <a:solidFill>
            <a:srgbClr val="FF000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GB" altLang="en-US" sz="15000" b="1" dirty="0">
                <a:ln w="28575">
                  <a:solidFill>
                    <a:schemeClr val="tx1"/>
                  </a:solidFill>
                </a:ln>
                <a:solidFill>
                  <a:srgbClr val="D7A9D4"/>
                </a:solidFill>
                <a:latin typeface="Comic Sans MS" panose="030F0702030302020204" pitchFamily="66" charset="0"/>
              </a:rPr>
              <a:t>5</a:t>
            </a:r>
          </a:p>
        </p:txBody>
      </p:sp>
      <p:grpSp>
        <p:nvGrpSpPr>
          <p:cNvPr id="36875" name="Group 2">
            <a:extLst>
              <a:ext uri="{FF2B5EF4-FFF2-40B4-BE49-F238E27FC236}">
                <a16:creationId xmlns:a16="http://schemas.microsoft.com/office/drawing/2014/main" id="{511982BE-BC9D-4F7E-A79E-6B6F850D7B76}"/>
              </a:ext>
            </a:extLst>
          </p:cNvPr>
          <p:cNvGrpSpPr>
            <a:grpSpLocks/>
          </p:cNvGrpSpPr>
          <p:nvPr/>
        </p:nvGrpSpPr>
        <p:grpSpPr bwMode="auto">
          <a:xfrm>
            <a:off x="679450" y="339725"/>
            <a:ext cx="5018088" cy="3578225"/>
            <a:chOff x="725488" y="1652588"/>
            <a:chExt cx="5017137" cy="3578225"/>
          </a:xfrm>
        </p:grpSpPr>
        <p:grpSp>
          <p:nvGrpSpPr>
            <p:cNvPr id="36879" name="Group 4">
              <a:extLst>
                <a:ext uri="{FF2B5EF4-FFF2-40B4-BE49-F238E27FC236}">
                  <a16:creationId xmlns:a16="http://schemas.microsoft.com/office/drawing/2014/main" id="{ADEA633C-1BE2-49D4-8BE7-D5DC3641619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25488" y="1652588"/>
              <a:ext cx="5017137" cy="3578225"/>
              <a:chOff x="6071280" y="1211277"/>
              <a:chExt cx="3769548" cy="2688234"/>
            </a:xfrm>
          </p:grpSpPr>
          <p:grpSp>
            <p:nvGrpSpPr>
              <p:cNvPr id="36883" name="Group 5">
                <a:extLst>
                  <a:ext uri="{FF2B5EF4-FFF2-40B4-BE49-F238E27FC236}">
                    <a16:creationId xmlns:a16="http://schemas.microsoft.com/office/drawing/2014/main" id="{1716A4AB-7DA7-4F5E-8056-C1994AAD5FC3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9358349" y="3142734"/>
                <a:ext cx="287029" cy="469472"/>
                <a:chOff x="7348210" y="3571954"/>
                <a:chExt cx="287029" cy="469472"/>
              </a:xfrm>
            </p:grpSpPr>
            <p:sp>
              <p:nvSpPr>
                <p:cNvPr id="29" name="Chord 28">
                  <a:extLst>
                    <a:ext uri="{FF2B5EF4-FFF2-40B4-BE49-F238E27FC236}">
                      <a16:creationId xmlns:a16="http://schemas.microsoft.com/office/drawing/2014/main" id="{33C0F009-5798-405D-A5CD-E8F8EA9AEDEF}"/>
                    </a:ext>
                  </a:extLst>
                </p:cNvPr>
                <p:cNvSpPr/>
                <p:nvPr/>
              </p:nvSpPr>
              <p:spPr>
                <a:xfrm rot="7998191">
                  <a:off x="7348895" y="3756275"/>
                  <a:ext cx="283851" cy="286204"/>
                </a:xfrm>
                <a:prstGeom prst="chord">
                  <a:avLst>
                    <a:gd name="adj1" fmla="val 2700000"/>
                    <a:gd name="adj2" fmla="val 13809555"/>
                  </a:avLst>
                </a:prstGeom>
                <a:solidFill>
                  <a:schemeClr val="tx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GB"/>
                </a:p>
              </p:txBody>
            </p:sp>
            <p:sp>
              <p:nvSpPr>
                <p:cNvPr id="30" name="Freeform 29">
                  <a:extLst>
                    <a:ext uri="{FF2B5EF4-FFF2-40B4-BE49-F238E27FC236}">
                      <a16:creationId xmlns:a16="http://schemas.microsoft.com/office/drawing/2014/main" id="{4DA71D6E-C13A-4952-AA18-7B1B47E20509}"/>
                    </a:ext>
                  </a:extLst>
                </p:cNvPr>
                <p:cNvSpPr/>
                <p:nvPr/>
              </p:nvSpPr>
              <p:spPr>
                <a:xfrm>
                  <a:off x="7630346" y="3571398"/>
                  <a:ext cx="0" cy="330364"/>
                </a:xfrm>
                <a:custGeom>
                  <a:avLst/>
                  <a:gdLst>
                    <a:gd name="connsiteX0" fmla="*/ 0 w 0"/>
                    <a:gd name="connsiteY0" fmla="*/ 0 h 272561"/>
                    <a:gd name="connsiteX1" fmla="*/ 0 w 0"/>
                    <a:gd name="connsiteY1" fmla="*/ 272561 h 27256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h="272561">
                      <a:moveTo>
                        <a:pt x="0" y="0"/>
                      </a:moveTo>
                      <a:lnTo>
                        <a:pt x="0" y="272561"/>
                      </a:lnTo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GB"/>
                </a:p>
              </p:txBody>
            </p:sp>
          </p:grpSp>
          <p:grpSp>
            <p:nvGrpSpPr>
              <p:cNvPr id="36884" name="Group 6">
                <a:extLst>
                  <a:ext uri="{FF2B5EF4-FFF2-40B4-BE49-F238E27FC236}">
                    <a16:creationId xmlns:a16="http://schemas.microsoft.com/office/drawing/2014/main" id="{6A9A7830-986F-4306-B86D-7437821049F8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8999661" y="3142734"/>
                <a:ext cx="287029" cy="469472"/>
                <a:chOff x="7348210" y="3571954"/>
                <a:chExt cx="287029" cy="469472"/>
              </a:xfrm>
            </p:grpSpPr>
            <p:sp>
              <p:nvSpPr>
                <p:cNvPr id="27" name="Chord 26">
                  <a:extLst>
                    <a:ext uri="{FF2B5EF4-FFF2-40B4-BE49-F238E27FC236}">
                      <a16:creationId xmlns:a16="http://schemas.microsoft.com/office/drawing/2014/main" id="{F8346ED2-0389-4C3A-9646-FB7FA9F9FB19}"/>
                    </a:ext>
                  </a:extLst>
                </p:cNvPr>
                <p:cNvSpPr/>
                <p:nvPr/>
              </p:nvSpPr>
              <p:spPr>
                <a:xfrm rot="7998191">
                  <a:off x="7349232" y="3756871"/>
                  <a:ext cx="283851" cy="285012"/>
                </a:xfrm>
                <a:prstGeom prst="chord">
                  <a:avLst>
                    <a:gd name="adj1" fmla="val 2700000"/>
                    <a:gd name="adj2" fmla="val 13809555"/>
                  </a:avLst>
                </a:prstGeom>
                <a:solidFill>
                  <a:schemeClr val="tx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GB"/>
                </a:p>
              </p:txBody>
            </p:sp>
            <p:sp>
              <p:nvSpPr>
                <p:cNvPr id="28" name="Freeform 27">
                  <a:extLst>
                    <a:ext uri="{FF2B5EF4-FFF2-40B4-BE49-F238E27FC236}">
                      <a16:creationId xmlns:a16="http://schemas.microsoft.com/office/drawing/2014/main" id="{AEEEAEE3-FBE8-4FB9-BF63-659C20B9440F}"/>
                    </a:ext>
                  </a:extLst>
                </p:cNvPr>
                <p:cNvSpPr/>
                <p:nvPr/>
              </p:nvSpPr>
              <p:spPr>
                <a:xfrm>
                  <a:off x="7630086" y="3571398"/>
                  <a:ext cx="0" cy="330364"/>
                </a:xfrm>
                <a:custGeom>
                  <a:avLst/>
                  <a:gdLst>
                    <a:gd name="connsiteX0" fmla="*/ 0 w 0"/>
                    <a:gd name="connsiteY0" fmla="*/ 0 h 272561"/>
                    <a:gd name="connsiteX1" fmla="*/ 0 w 0"/>
                    <a:gd name="connsiteY1" fmla="*/ 272561 h 27256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h="272561">
                      <a:moveTo>
                        <a:pt x="0" y="0"/>
                      </a:moveTo>
                      <a:lnTo>
                        <a:pt x="0" y="272561"/>
                      </a:lnTo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GB"/>
                </a:p>
              </p:txBody>
            </p:sp>
          </p:grpSp>
          <p:grpSp>
            <p:nvGrpSpPr>
              <p:cNvPr id="36885" name="Group 7">
                <a:extLst>
                  <a:ext uri="{FF2B5EF4-FFF2-40B4-BE49-F238E27FC236}">
                    <a16:creationId xmlns:a16="http://schemas.microsoft.com/office/drawing/2014/main" id="{1056B08A-8533-455A-BF6A-F0647D4FF526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7807744" y="3142734"/>
                <a:ext cx="287029" cy="469472"/>
                <a:chOff x="7348210" y="3571954"/>
                <a:chExt cx="287029" cy="469472"/>
              </a:xfrm>
            </p:grpSpPr>
            <p:sp>
              <p:nvSpPr>
                <p:cNvPr id="25" name="Chord 24">
                  <a:extLst>
                    <a:ext uri="{FF2B5EF4-FFF2-40B4-BE49-F238E27FC236}">
                      <a16:creationId xmlns:a16="http://schemas.microsoft.com/office/drawing/2014/main" id="{A04DC94D-A635-4A9F-91E6-8C3035FA21B1}"/>
                    </a:ext>
                  </a:extLst>
                </p:cNvPr>
                <p:cNvSpPr/>
                <p:nvPr/>
              </p:nvSpPr>
              <p:spPr>
                <a:xfrm rot="7998191">
                  <a:off x="7349228" y="3756275"/>
                  <a:ext cx="283851" cy="286204"/>
                </a:xfrm>
                <a:prstGeom prst="chord">
                  <a:avLst>
                    <a:gd name="adj1" fmla="val 2700000"/>
                    <a:gd name="adj2" fmla="val 13809555"/>
                  </a:avLst>
                </a:prstGeom>
                <a:solidFill>
                  <a:schemeClr val="tx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GB"/>
                </a:p>
              </p:txBody>
            </p:sp>
            <p:sp>
              <p:nvSpPr>
                <p:cNvPr id="26" name="Freeform 25">
                  <a:extLst>
                    <a:ext uri="{FF2B5EF4-FFF2-40B4-BE49-F238E27FC236}">
                      <a16:creationId xmlns:a16="http://schemas.microsoft.com/office/drawing/2014/main" id="{8595E82D-E374-45B7-A08E-86F8A9B6236B}"/>
                    </a:ext>
                  </a:extLst>
                </p:cNvPr>
                <p:cNvSpPr/>
                <p:nvPr/>
              </p:nvSpPr>
              <p:spPr>
                <a:xfrm>
                  <a:off x="7630679" y="3571398"/>
                  <a:ext cx="0" cy="330364"/>
                </a:xfrm>
                <a:custGeom>
                  <a:avLst/>
                  <a:gdLst>
                    <a:gd name="connsiteX0" fmla="*/ 0 w 0"/>
                    <a:gd name="connsiteY0" fmla="*/ 0 h 272561"/>
                    <a:gd name="connsiteX1" fmla="*/ 0 w 0"/>
                    <a:gd name="connsiteY1" fmla="*/ 272561 h 27256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h="272561">
                      <a:moveTo>
                        <a:pt x="0" y="0"/>
                      </a:moveTo>
                      <a:lnTo>
                        <a:pt x="0" y="272561"/>
                      </a:lnTo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GB"/>
                </a:p>
              </p:txBody>
            </p:sp>
          </p:grpSp>
          <p:grpSp>
            <p:nvGrpSpPr>
              <p:cNvPr id="36886" name="Group 8">
                <a:extLst>
                  <a:ext uri="{FF2B5EF4-FFF2-40B4-BE49-F238E27FC236}">
                    <a16:creationId xmlns:a16="http://schemas.microsoft.com/office/drawing/2014/main" id="{F96FE313-7546-4618-A9D5-1423ABB49102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7449056" y="3142734"/>
                <a:ext cx="287029" cy="469472"/>
                <a:chOff x="7348210" y="3571954"/>
                <a:chExt cx="287029" cy="469472"/>
              </a:xfrm>
            </p:grpSpPr>
            <p:sp>
              <p:nvSpPr>
                <p:cNvPr id="23" name="Chord 22">
                  <a:extLst>
                    <a:ext uri="{FF2B5EF4-FFF2-40B4-BE49-F238E27FC236}">
                      <a16:creationId xmlns:a16="http://schemas.microsoft.com/office/drawing/2014/main" id="{5E1FB416-5713-4166-9BAF-3514502E00C3}"/>
                    </a:ext>
                  </a:extLst>
                </p:cNvPr>
                <p:cNvSpPr/>
                <p:nvPr/>
              </p:nvSpPr>
              <p:spPr>
                <a:xfrm rot="7998191">
                  <a:off x="7349565" y="3755679"/>
                  <a:ext cx="283851" cy="287396"/>
                </a:xfrm>
                <a:prstGeom prst="chord">
                  <a:avLst>
                    <a:gd name="adj1" fmla="val 2700000"/>
                    <a:gd name="adj2" fmla="val 13809555"/>
                  </a:avLst>
                </a:prstGeom>
                <a:solidFill>
                  <a:schemeClr val="tx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GB"/>
                </a:p>
              </p:txBody>
            </p:sp>
            <p:sp>
              <p:nvSpPr>
                <p:cNvPr id="24" name="Freeform 23">
                  <a:extLst>
                    <a:ext uri="{FF2B5EF4-FFF2-40B4-BE49-F238E27FC236}">
                      <a16:creationId xmlns:a16="http://schemas.microsoft.com/office/drawing/2014/main" id="{5B1CED33-35E6-4D82-B4A0-F35C1994FE56}"/>
                    </a:ext>
                  </a:extLst>
                </p:cNvPr>
                <p:cNvSpPr/>
                <p:nvPr/>
              </p:nvSpPr>
              <p:spPr>
                <a:xfrm>
                  <a:off x="7631611" y="3571398"/>
                  <a:ext cx="0" cy="330364"/>
                </a:xfrm>
                <a:custGeom>
                  <a:avLst/>
                  <a:gdLst>
                    <a:gd name="connsiteX0" fmla="*/ 0 w 0"/>
                    <a:gd name="connsiteY0" fmla="*/ 0 h 272561"/>
                    <a:gd name="connsiteX1" fmla="*/ 0 w 0"/>
                    <a:gd name="connsiteY1" fmla="*/ 272561 h 27256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h="272561">
                      <a:moveTo>
                        <a:pt x="0" y="0"/>
                      </a:moveTo>
                      <a:lnTo>
                        <a:pt x="0" y="272561"/>
                      </a:lnTo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GB"/>
                </a:p>
              </p:txBody>
            </p:sp>
          </p:grpSp>
          <p:grpSp>
            <p:nvGrpSpPr>
              <p:cNvPr id="36887" name="Group 9">
                <a:extLst>
                  <a:ext uri="{FF2B5EF4-FFF2-40B4-BE49-F238E27FC236}">
                    <a16:creationId xmlns:a16="http://schemas.microsoft.com/office/drawing/2014/main" id="{C34B27AA-3213-42DD-8155-90B5A421FC2B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6071280" y="1211277"/>
                <a:ext cx="3769548" cy="2688234"/>
                <a:chOff x="6689042" y="1889011"/>
                <a:chExt cx="2340593" cy="1669182"/>
              </a:xfrm>
            </p:grpSpPr>
            <p:sp>
              <p:nvSpPr>
                <p:cNvPr id="11" name="Freeform 10">
                  <a:extLst>
                    <a:ext uri="{FF2B5EF4-FFF2-40B4-BE49-F238E27FC236}">
                      <a16:creationId xmlns:a16="http://schemas.microsoft.com/office/drawing/2014/main" id="{E86D180E-CF48-4E2F-9FFA-252938358BBD}"/>
                    </a:ext>
                  </a:extLst>
                </p:cNvPr>
                <p:cNvSpPr/>
                <p:nvPr/>
              </p:nvSpPr>
              <p:spPr>
                <a:xfrm flipH="1">
                  <a:off x="7295479" y="1889011"/>
                  <a:ext cx="526467" cy="670931"/>
                </a:xfrm>
                <a:custGeom>
                  <a:avLst/>
                  <a:gdLst>
                    <a:gd name="connsiteX0" fmla="*/ 528371 w 528371"/>
                    <a:gd name="connsiteY0" fmla="*/ 671270 h 671270"/>
                    <a:gd name="connsiteX1" fmla="*/ 378902 w 528371"/>
                    <a:gd name="connsiteY1" fmla="*/ 240447 h 671270"/>
                    <a:gd name="connsiteX2" fmla="*/ 238225 w 528371"/>
                    <a:gd name="connsiteY2" fmla="*/ 29432 h 671270"/>
                    <a:gd name="connsiteX3" fmla="*/ 62378 w 528371"/>
                    <a:gd name="connsiteY3" fmla="*/ 11847 h 671270"/>
                    <a:gd name="connsiteX4" fmla="*/ 832 w 528371"/>
                    <a:gd name="connsiteY4" fmla="*/ 126147 h 671270"/>
                    <a:gd name="connsiteX5" fmla="*/ 36002 w 528371"/>
                    <a:gd name="connsiteY5" fmla="*/ 240447 h 671270"/>
                    <a:gd name="connsiteX6" fmla="*/ 159094 w 528371"/>
                    <a:gd name="connsiteY6" fmla="*/ 214070 h 671270"/>
                    <a:gd name="connsiteX7" fmla="*/ 176678 w 528371"/>
                    <a:gd name="connsiteY7" fmla="*/ 108563 h 671270"/>
                    <a:gd name="connsiteX8" fmla="*/ 132717 w 528371"/>
                    <a:gd name="connsiteY8" fmla="*/ 90978 h 671270"/>
                    <a:gd name="connsiteX9" fmla="*/ 71171 w 528371"/>
                    <a:gd name="connsiteY9" fmla="*/ 108563 h 67127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528371" h="671270">
                      <a:moveTo>
                        <a:pt x="528371" y="671270"/>
                      </a:moveTo>
                      <a:cubicBezTo>
                        <a:pt x="477815" y="509345"/>
                        <a:pt x="427260" y="347420"/>
                        <a:pt x="378902" y="240447"/>
                      </a:cubicBezTo>
                      <a:cubicBezTo>
                        <a:pt x="330544" y="133474"/>
                        <a:pt x="290979" y="67532"/>
                        <a:pt x="238225" y="29432"/>
                      </a:cubicBezTo>
                      <a:cubicBezTo>
                        <a:pt x="185471" y="-8668"/>
                        <a:pt x="101943" y="-4272"/>
                        <a:pt x="62378" y="11847"/>
                      </a:cubicBezTo>
                      <a:cubicBezTo>
                        <a:pt x="22813" y="27966"/>
                        <a:pt x="5228" y="88047"/>
                        <a:pt x="832" y="126147"/>
                      </a:cubicBezTo>
                      <a:cubicBezTo>
                        <a:pt x="-3564" y="164247"/>
                        <a:pt x="9625" y="225793"/>
                        <a:pt x="36002" y="240447"/>
                      </a:cubicBezTo>
                      <a:cubicBezTo>
                        <a:pt x="62379" y="255101"/>
                        <a:pt x="135648" y="236051"/>
                        <a:pt x="159094" y="214070"/>
                      </a:cubicBezTo>
                      <a:cubicBezTo>
                        <a:pt x="182540" y="192089"/>
                        <a:pt x="181074" y="129078"/>
                        <a:pt x="176678" y="108563"/>
                      </a:cubicBezTo>
                      <a:cubicBezTo>
                        <a:pt x="172282" y="88048"/>
                        <a:pt x="150301" y="90978"/>
                        <a:pt x="132717" y="90978"/>
                      </a:cubicBezTo>
                      <a:cubicBezTo>
                        <a:pt x="115133" y="90978"/>
                        <a:pt x="93152" y="99770"/>
                        <a:pt x="71171" y="108563"/>
                      </a:cubicBezTo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GB"/>
                </a:p>
              </p:txBody>
            </p:sp>
            <p:sp>
              <p:nvSpPr>
                <p:cNvPr id="12" name="Freeform 11">
                  <a:extLst>
                    <a:ext uri="{FF2B5EF4-FFF2-40B4-BE49-F238E27FC236}">
                      <a16:creationId xmlns:a16="http://schemas.microsoft.com/office/drawing/2014/main" id="{73CB6EB9-B8CA-4A44-9F0B-4FE116508417}"/>
                    </a:ext>
                  </a:extLst>
                </p:cNvPr>
                <p:cNvSpPr/>
                <p:nvPr/>
              </p:nvSpPr>
              <p:spPr>
                <a:xfrm rot="21216589">
                  <a:off x="6689042" y="1948254"/>
                  <a:ext cx="527948" cy="671672"/>
                </a:xfrm>
                <a:custGeom>
                  <a:avLst/>
                  <a:gdLst>
                    <a:gd name="connsiteX0" fmla="*/ 528371 w 528371"/>
                    <a:gd name="connsiteY0" fmla="*/ 671270 h 671270"/>
                    <a:gd name="connsiteX1" fmla="*/ 378902 w 528371"/>
                    <a:gd name="connsiteY1" fmla="*/ 240447 h 671270"/>
                    <a:gd name="connsiteX2" fmla="*/ 238225 w 528371"/>
                    <a:gd name="connsiteY2" fmla="*/ 29432 h 671270"/>
                    <a:gd name="connsiteX3" fmla="*/ 62378 w 528371"/>
                    <a:gd name="connsiteY3" fmla="*/ 11847 h 671270"/>
                    <a:gd name="connsiteX4" fmla="*/ 832 w 528371"/>
                    <a:gd name="connsiteY4" fmla="*/ 126147 h 671270"/>
                    <a:gd name="connsiteX5" fmla="*/ 36002 w 528371"/>
                    <a:gd name="connsiteY5" fmla="*/ 240447 h 671270"/>
                    <a:gd name="connsiteX6" fmla="*/ 159094 w 528371"/>
                    <a:gd name="connsiteY6" fmla="*/ 214070 h 671270"/>
                    <a:gd name="connsiteX7" fmla="*/ 176678 w 528371"/>
                    <a:gd name="connsiteY7" fmla="*/ 108563 h 671270"/>
                    <a:gd name="connsiteX8" fmla="*/ 132717 w 528371"/>
                    <a:gd name="connsiteY8" fmla="*/ 90978 h 671270"/>
                    <a:gd name="connsiteX9" fmla="*/ 71171 w 528371"/>
                    <a:gd name="connsiteY9" fmla="*/ 108563 h 67127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528371" h="671270">
                      <a:moveTo>
                        <a:pt x="528371" y="671270"/>
                      </a:moveTo>
                      <a:cubicBezTo>
                        <a:pt x="477815" y="509345"/>
                        <a:pt x="427260" y="347420"/>
                        <a:pt x="378902" y="240447"/>
                      </a:cubicBezTo>
                      <a:cubicBezTo>
                        <a:pt x="330544" y="133474"/>
                        <a:pt x="290979" y="67532"/>
                        <a:pt x="238225" y="29432"/>
                      </a:cubicBezTo>
                      <a:cubicBezTo>
                        <a:pt x="185471" y="-8668"/>
                        <a:pt x="101943" y="-4272"/>
                        <a:pt x="62378" y="11847"/>
                      </a:cubicBezTo>
                      <a:cubicBezTo>
                        <a:pt x="22813" y="27966"/>
                        <a:pt x="5228" y="88047"/>
                        <a:pt x="832" y="126147"/>
                      </a:cubicBezTo>
                      <a:cubicBezTo>
                        <a:pt x="-3564" y="164247"/>
                        <a:pt x="9625" y="225793"/>
                        <a:pt x="36002" y="240447"/>
                      </a:cubicBezTo>
                      <a:cubicBezTo>
                        <a:pt x="62379" y="255101"/>
                        <a:pt x="135648" y="236051"/>
                        <a:pt x="159094" y="214070"/>
                      </a:cubicBezTo>
                      <a:cubicBezTo>
                        <a:pt x="182540" y="192089"/>
                        <a:pt x="181074" y="129078"/>
                        <a:pt x="176678" y="108563"/>
                      </a:cubicBezTo>
                      <a:cubicBezTo>
                        <a:pt x="172282" y="88048"/>
                        <a:pt x="150301" y="90978"/>
                        <a:pt x="132717" y="90978"/>
                      </a:cubicBezTo>
                      <a:cubicBezTo>
                        <a:pt x="115133" y="90978"/>
                        <a:pt x="93152" y="99770"/>
                        <a:pt x="71171" y="108563"/>
                      </a:cubicBezTo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GB"/>
                </a:p>
              </p:txBody>
            </p:sp>
            <p:sp>
              <p:nvSpPr>
                <p:cNvPr id="14" name="Chord 13">
                  <a:extLst>
                    <a:ext uri="{FF2B5EF4-FFF2-40B4-BE49-F238E27FC236}">
                      <a16:creationId xmlns:a16="http://schemas.microsoft.com/office/drawing/2014/main" id="{B80ECBD4-5E0E-45BD-8F02-69E377234F3A}"/>
                    </a:ext>
                  </a:extLst>
                </p:cNvPr>
                <p:cNvSpPr/>
                <p:nvPr/>
              </p:nvSpPr>
              <p:spPr>
                <a:xfrm rot="7554481">
                  <a:off x="7536792" y="2065350"/>
                  <a:ext cx="1375927" cy="1609759"/>
                </a:xfrm>
                <a:prstGeom prst="chord">
                  <a:avLst>
                    <a:gd name="adj1" fmla="val 2014744"/>
                    <a:gd name="adj2" fmla="val 15239742"/>
                  </a:avLst>
                </a:prstGeom>
                <a:solidFill>
                  <a:srgbClr val="FF0000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GB"/>
                </a:p>
              </p:txBody>
            </p:sp>
            <p:sp>
              <p:nvSpPr>
                <p:cNvPr id="15" name="Oval 14">
                  <a:extLst>
                    <a:ext uri="{FF2B5EF4-FFF2-40B4-BE49-F238E27FC236}">
                      <a16:creationId xmlns:a16="http://schemas.microsoft.com/office/drawing/2014/main" id="{4AD90FC4-8310-463B-B8D1-4544DCB05218}"/>
                    </a:ext>
                  </a:extLst>
                </p:cNvPr>
                <p:cNvSpPr/>
                <p:nvPr/>
              </p:nvSpPr>
              <p:spPr>
                <a:xfrm>
                  <a:off x="7039280" y="2320007"/>
                  <a:ext cx="686406" cy="872359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GB"/>
                </a:p>
              </p:txBody>
            </p:sp>
            <p:sp>
              <p:nvSpPr>
                <p:cNvPr id="16" name="Oval 15">
                  <a:extLst>
                    <a:ext uri="{FF2B5EF4-FFF2-40B4-BE49-F238E27FC236}">
                      <a16:creationId xmlns:a16="http://schemas.microsoft.com/office/drawing/2014/main" id="{71BBED66-356F-4F43-A819-BC45D452978F}"/>
                    </a:ext>
                  </a:extLst>
                </p:cNvPr>
                <p:cNvSpPr/>
                <p:nvPr/>
              </p:nvSpPr>
              <p:spPr>
                <a:xfrm>
                  <a:off x="7027432" y="2399245"/>
                  <a:ext cx="362085" cy="402855"/>
                </a:xfrm>
                <a:prstGeom prst="ellipse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GB"/>
                </a:p>
              </p:txBody>
            </p:sp>
            <p:sp>
              <p:nvSpPr>
                <p:cNvPr id="17" name="Oval 16">
                  <a:extLst>
                    <a:ext uri="{FF2B5EF4-FFF2-40B4-BE49-F238E27FC236}">
                      <a16:creationId xmlns:a16="http://schemas.microsoft.com/office/drawing/2014/main" id="{0231619B-732F-40B0-9EFE-84FCEC624C46}"/>
                    </a:ext>
                  </a:extLst>
                </p:cNvPr>
                <p:cNvSpPr/>
                <p:nvPr/>
              </p:nvSpPr>
              <p:spPr>
                <a:xfrm>
                  <a:off x="7354715" y="2368882"/>
                  <a:ext cx="361344" cy="402855"/>
                </a:xfrm>
                <a:prstGeom prst="ellipse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GB"/>
                </a:p>
              </p:txBody>
            </p:sp>
            <p:sp>
              <p:nvSpPr>
                <p:cNvPr id="18" name="Oval 17">
                  <a:extLst>
                    <a:ext uri="{FF2B5EF4-FFF2-40B4-BE49-F238E27FC236}">
                      <a16:creationId xmlns:a16="http://schemas.microsoft.com/office/drawing/2014/main" id="{0789A262-6817-41C7-84F0-B616979AB3F8}"/>
                    </a:ext>
                  </a:extLst>
                </p:cNvPr>
                <p:cNvSpPr/>
                <p:nvPr/>
              </p:nvSpPr>
              <p:spPr>
                <a:xfrm>
                  <a:off x="7154791" y="2575494"/>
                  <a:ext cx="123657" cy="169584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GB"/>
                </a:p>
              </p:txBody>
            </p:sp>
            <p:sp>
              <p:nvSpPr>
                <p:cNvPr id="19" name="Oval 18">
                  <a:extLst>
                    <a:ext uri="{FF2B5EF4-FFF2-40B4-BE49-F238E27FC236}">
                      <a16:creationId xmlns:a16="http://schemas.microsoft.com/office/drawing/2014/main" id="{235B2D00-29B0-4A17-A6B1-32DA79EC02FF}"/>
                    </a:ext>
                  </a:extLst>
                </p:cNvPr>
                <p:cNvSpPr/>
                <p:nvPr/>
              </p:nvSpPr>
              <p:spPr>
                <a:xfrm>
                  <a:off x="7458380" y="2561423"/>
                  <a:ext cx="123657" cy="17032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GB"/>
                </a:p>
              </p:txBody>
            </p:sp>
            <p:sp>
              <p:nvSpPr>
                <p:cNvPr id="20" name="Freeform 19">
                  <a:extLst>
                    <a:ext uri="{FF2B5EF4-FFF2-40B4-BE49-F238E27FC236}">
                      <a16:creationId xmlns:a16="http://schemas.microsoft.com/office/drawing/2014/main" id="{D6E6DBFA-F6C2-4BEB-A177-4539CF2FB93C}"/>
                    </a:ext>
                  </a:extLst>
                </p:cNvPr>
                <p:cNvSpPr/>
                <p:nvPr/>
              </p:nvSpPr>
              <p:spPr>
                <a:xfrm rot="19516455">
                  <a:off x="7251051" y="2788770"/>
                  <a:ext cx="304329" cy="224384"/>
                </a:xfrm>
                <a:custGeom>
                  <a:avLst/>
                  <a:gdLst>
                    <a:gd name="connsiteX0" fmla="*/ 0 w 703385"/>
                    <a:gd name="connsiteY0" fmla="*/ 0 h 297800"/>
                    <a:gd name="connsiteX1" fmla="*/ 149470 w 703385"/>
                    <a:gd name="connsiteY1" fmla="*/ 184638 h 297800"/>
                    <a:gd name="connsiteX2" fmla="*/ 395654 w 703385"/>
                    <a:gd name="connsiteY2" fmla="*/ 290146 h 297800"/>
                    <a:gd name="connsiteX3" fmla="*/ 703385 w 703385"/>
                    <a:gd name="connsiteY3" fmla="*/ 281354 h 2978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703385" h="297800">
                      <a:moveTo>
                        <a:pt x="0" y="0"/>
                      </a:moveTo>
                      <a:cubicBezTo>
                        <a:pt x="41764" y="68140"/>
                        <a:pt x="83528" y="136280"/>
                        <a:pt x="149470" y="184638"/>
                      </a:cubicBezTo>
                      <a:cubicBezTo>
                        <a:pt x="215412" y="232996"/>
                        <a:pt x="303335" y="274027"/>
                        <a:pt x="395654" y="290146"/>
                      </a:cubicBezTo>
                      <a:cubicBezTo>
                        <a:pt x="487973" y="306265"/>
                        <a:pt x="595679" y="293809"/>
                        <a:pt x="703385" y="281354"/>
                      </a:cubicBezTo>
                    </a:path>
                  </a:pathLst>
                </a:custGeom>
                <a:noFill/>
                <a:ln w="190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GB"/>
                </a:p>
              </p:txBody>
            </p:sp>
            <p:sp>
              <p:nvSpPr>
                <p:cNvPr id="21" name="Oval 20">
                  <a:extLst>
                    <a:ext uri="{FF2B5EF4-FFF2-40B4-BE49-F238E27FC236}">
                      <a16:creationId xmlns:a16="http://schemas.microsoft.com/office/drawing/2014/main" id="{A25CABBD-4940-42C2-A0BE-0964EA63A853}"/>
                    </a:ext>
                  </a:extLst>
                </p:cNvPr>
                <p:cNvSpPr/>
                <p:nvPr/>
              </p:nvSpPr>
              <p:spPr>
                <a:xfrm>
                  <a:off x="7452968" y="2738039"/>
                  <a:ext cx="271575" cy="276455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noFill/>
                </a:ln>
                <a:effectLst>
                  <a:softEdge rad="127000"/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GB"/>
                </a:p>
              </p:txBody>
            </p:sp>
          </p:grpSp>
        </p:grpSp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1D14AED2-DB0E-4FD4-AF03-B0DAEB15F7B8}"/>
                </a:ext>
              </a:extLst>
            </p:cNvPr>
            <p:cNvSpPr/>
            <p:nvPr/>
          </p:nvSpPr>
          <p:spPr bwMode="auto">
            <a:xfrm>
              <a:off x="1554368" y="3535652"/>
              <a:ext cx="582130" cy="592637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>
              <a:softEdge rad="127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</p:grpSp>
      <p:sp>
        <p:nvSpPr>
          <p:cNvPr id="49" name="TextBox 48">
            <a:extLst>
              <a:ext uri="{FF2B5EF4-FFF2-40B4-BE49-F238E27FC236}">
                <a16:creationId xmlns:a16="http://schemas.microsoft.com/office/drawing/2014/main" id="{205E0554-93D3-43DA-910B-0F82638C64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17329" y="792884"/>
            <a:ext cx="1341923" cy="2400657"/>
          </a:xfrm>
          <a:prstGeom prst="rect">
            <a:avLst/>
          </a:prstGeom>
          <a:solidFill>
            <a:srgbClr val="FF000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GB" altLang="en-US" sz="15000" b="1" dirty="0">
                <a:ln w="28575">
                  <a:solidFill>
                    <a:schemeClr val="tx1"/>
                  </a:solidFill>
                </a:ln>
                <a:solidFill>
                  <a:srgbClr val="D7A9D4"/>
                </a:solidFill>
                <a:latin typeface="Comic Sans MS" panose="030F0702030302020204" pitchFamily="66" charset="0"/>
              </a:rPr>
              <a:t>?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E078986B-4C03-4775-8CC5-6AC50DD24C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14398" y="4283179"/>
            <a:ext cx="1341923" cy="2400657"/>
          </a:xfrm>
          <a:prstGeom prst="rect">
            <a:avLst/>
          </a:prstGeom>
          <a:solidFill>
            <a:srgbClr val="FF000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GB" altLang="en-US" sz="15000" b="1" dirty="0">
                <a:ln w="28575">
                  <a:solidFill>
                    <a:schemeClr val="tx1"/>
                  </a:solidFill>
                </a:ln>
                <a:solidFill>
                  <a:srgbClr val="D7A9D4"/>
                </a:solidFill>
                <a:latin typeface="Comic Sans MS" panose="030F0702030302020204" pitchFamily="66" charset="0"/>
              </a:rPr>
              <a:t>1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1A899B10-7D18-450E-8620-95DFA02CA6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368" y="4298341"/>
            <a:ext cx="1341923" cy="2400657"/>
          </a:xfrm>
          <a:prstGeom prst="rect">
            <a:avLst/>
          </a:prstGeom>
          <a:solidFill>
            <a:srgbClr val="FF000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GB" altLang="en-US" sz="15000" b="1" dirty="0">
                <a:ln w="28575">
                  <a:solidFill>
                    <a:schemeClr val="tx1"/>
                  </a:solidFill>
                </a:ln>
                <a:solidFill>
                  <a:srgbClr val="D7A9D4"/>
                </a:solidFill>
                <a:latin typeface="Comic Sans MS" panose="030F0702030302020204" pitchFamily="66" charset="0"/>
              </a:rPr>
              <a:t>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 nodeType="clickPar">
                      <p:stCondLst>
                        <p:cond delay="0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4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 nodeType="clickPar">
                      <p:stCondLst>
                        <p:cond delay="0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 nodeType="clickPar">
                      <p:stCondLst>
                        <p:cond delay="0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2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 nodeType="clickPar">
                      <p:stCondLst>
                        <p:cond delay="0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4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3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 nodeType="clickPar">
                      <p:stCondLst>
                        <p:cond delay="0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2.22222E-6 L 0.76563 -0.51111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333" y="-2560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7A9D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TextBox 43">
            <a:extLst>
              <a:ext uri="{FF2B5EF4-FFF2-40B4-BE49-F238E27FC236}">
                <a16:creationId xmlns:a16="http://schemas.microsoft.com/office/drawing/2014/main" id="{73074ECC-136C-4A72-B033-C73C28DCA3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6767" y="5006453"/>
            <a:ext cx="1081124" cy="954107"/>
          </a:xfrm>
          <a:prstGeom prst="rect">
            <a:avLst/>
          </a:prstGeom>
          <a:solidFill>
            <a:srgbClr val="FF000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GB" altLang="en-US" sz="2800" b="1" dirty="0">
                <a:ln w="19050">
                  <a:solidFill>
                    <a:schemeClr val="tx1"/>
                  </a:solidFill>
                </a:ln>
                <a:solidFill>
                  <a:srgbClr val="D7A9D4"/>
                </a:solidFill>
                <a:latin typeface="Comic Sans MS" panose="030F0702030302020204" pitchFamily="66" charset="0"/>
              </a:rPr>
              <a:t>Try again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1772618B-F12B-44CC-9736-C5CEBBA7DF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44797" y="5006338"/>
            <a:ext cx="1081124" cy="954107"/>
          </a:xfrm>
          <a:prstGeom prst="rect">
            <a:avLst/>
          </a:prstGeom>
          <a:solidFill>
            <a:srgbClr val="FF000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GB" altLang="en-US" sz="2800" b="1" dirty="0">
                <a:ln w="19050">
                  <a:solidFill>
                    <a:schemeClr val="tx1"/>
                  </a:solidFill>
                </a:ln>
                <a:solidFill>
                  <a:srgbClr val="D7A9D4"/>
                </a:solidFill>
                <a:latin typeface="Comic Sans MS" panose="030F0702030302020204" pitchFamily="66" charset="0"/>
              </a:rPr>
              <a:t>Try again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B2D78EDC-9A9B-4265-87CE-1CED04C486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62452" y="5006452"/>
            <a:ext cx="1081124" cy="954107"/>
          </a:xfrm>
          <a:prstGeom prst="rect">
            <a:avLst/>
          </a:prstGeom>
          <a:solidFill>
            <a:srgbClr val="FF000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GB" altLang="en-US" sz="2800" b="1" dirty="0">
                <a:ln w="19050">
                  <a:solidFill>
                    <a:schemeClr val="tx1"/>
                  </a:solidFill>
                </a:ln>
                <a:solidFill>
                  <a:srgbClr val="D7A9D4"/>
                </a:solidFill>
                <a:latin typeface="Comic Sans MS" panose="030F0702030302020204" pitchFamily="66" charset="0"/>
              </a:rPr>
              <a:t>Try again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7A5677A4-D695-4171-8AEF-5485AB6FC5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45362" y="5021615"/>
            <a:ext cx="1081124" cy="954107"/>
          </a:xfrm>
          <a:prstGeom prst="rect">
            <a:avLst/>
          </a:prstGeom>
          <a:solidFill>
            <a:srgbClr val="FF000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GB" altLang="en-US" sz="2800" b="1" dirty="0">
                <a:ln w="19050">
                  <a:solidFill>
                    <a:schemeClr val="tx1"/>
                  </a:solidFill>
                </a:ln>
                <a:solidFill>
                  <a:srgbClr val="D7A9D4"/>
                </a:solidFill>
                <a:latin typeface="Comic Sans MS" panose="030F0702030302020204" pitchFamily="66" charset="0"/>
              </a:rPr>
              <a:t>Try again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7BFDC3BB-3378-4CD6-A97A-C18B7EE0FC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65537" y="5021615"/>
            <a:ext cx="1081124" cy="954107"/>
          </a:xfrm>
          <a:prstGeom prst="rect">
            <a:avLst/>
          </a:prstGeom>
          <a:solidFill>
            <a:srgbClr val="FF000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GB" altLang="en-US" sz="2800" b="1" dirty="0">
                <a:ln w="19050">
                  <a:solidFill>
                    <a:schemeClr val="tx1"/>
                  </a:solidFill>
                </a:ln>
                <a:solidFill>
                  <a:srgbClr val="D7A9D4"/>
                </a:solidFill>
                <a:latin typeface="Comic Sans MS" panose="030F0702030302020204" pitchFamily="66" charset="0"/>
              </a:rPr>
              <a:t>Try again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88D37403-9A3B-4147-881F-B44F28E74C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368" y="4298341"/>
            <a:ext cx="1341923" cy="2400657"/>
          </a:xfrm>
          <a:prstGeom prst="rect">
            <a:avLst/>
          </a:prstGeom>
          <a:solidFill>
            <a:srgbClr val="FF000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GB" altLang="en-US" sz="15000" b="1" dirty="0">
                <a:ln w="28575">
                  <a:solidFill>
                    <a:schemeClr val="tx1"/>
                  </a:solidFill>
                </a:ln>
                <a:solidFill>
                  <a:srgbClr val="D7A9D4"/>
                </a:solidFill>
                <a:latin typeface="Comic Sans MS" panose="030F0702030302020204" pitchFamily="66" charset="0"/>
              </a:rPr>
              <a:t>0</a:t>
            </a:r>
          </a:p>
        </p:txBody>
      </p:sp>
      <p:grpSp>
        <p:nvGrpSpPr>
          <p:cNvPr id="37896" name="Group 2">
            <a:extLst>
              <a:ext uri="{FF2B5EF4-FFF2-40B4-BE49-F238E27FC236}">
                <a16:creationId xmlns:a16="http://schemas.microsoft.com/office/drawing/2014/main" id="{4ED7FD6D-C882-4216-8821-F02C6EDA12C1}"/>
              </a:ext>
            </a:extLst>
          </p:cNvPr>
          <p:cNvGrpSpPr>
            <a:grpSpLocks/>
          </p:cNvGrpSpPr>
          <p:nvPr/>
        </p:nvGrpSpPr>
        <p:grpSpPr bwMode="auto">
          <a:xfrm>
            <a:off x="679450" y="339725"/>
            <a:ext cx="5018088" cy="3578225"/>
            <a:chOff x="725488" y="1652588"/>
            <a:chExt cx="5017137" cy="3578225"/>
          </a:xfrm>
        </p:grpSpPr>
        <p:grpSp>
          <p:nvGrpSpPr>
            <p:cNvPr id="37908" name="Group 4">
              <a:extLst>
                <a:ext uri="{FF2B5EF4-FFF2-40B4-BE49-F238E27FC236}">
                  <a16:creationId xmlns:a16="http://schemas.microsoft.com/office/drawing/2014/main" id="{00FE6D2B-E396-4802-92B4-98664AE3408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25488" y="1652588"/>
              <a:ext cx="5017137" cy="3578225"/>
              <a:chOff x="6071280" y="1211277"/>
              <a:chExt cx="3769548" cy="2688234"/>
            </a:xfrm>
          </p:grpSpPr>
          <p:grpSp>
            <p:nvGrpSpPr>
              <p:cNvPr id="37912" name="Group 5">
                <a:extLst>
                  <a:ext uri="{FF2B5EF4-FFF2-40B4-BE49-F238E27FC236}">
                    <a16:creationId xmlns:a16="http://schemas.microsoft.com/office/drawing/2014/main" id="{20DAA021-039A-4D75-B111-9CFE45FD0491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9358349" y="3142734"/>
                <a:ext cx="287029" cy="469472"/>
                <a:chOff x="7348210" y="3571954"/>
                <a:chExt cx="287029" cy="469472"/>
              </a:xfrm>
            </p:grpSpPr>
            <p:sp>
              <p:nvSpPr>
                <p:cNvPr id="29" name="Chord 28">
                  <a:extLst>
                    <a:ext uri="{FF2B5EF4-FFF2-40B4-BE49-F238E27FC236}">
                      <a16:creationId xmlns:a16="http://schemas.microsoft.com/office/drawing/2014/main" id="{F7AE4E16-F439-4FB6-85D3-125AE2AA5952}"/>
                    </a:ext>
                  </a:extLst>
                </p:cNvPr>
                <p:cNvSpPr/>
                <p:nvPr/>
              </p:nvSpPr>
              <p:spPr>
                <a:xfrm rot="7998191">
                  <a:off x="7348895" y="3756275"/>
                  <a:ext cx="283851" cy="286204"/>
                </a:xfrm>
                <a:prstGeom prst="chord">
                  <a:avLst>
                    <a:gd name="adj1" fmla="val 2700000"/>
                    <a:gd name="adj2" fmla="val 13809555"/>
                  </a:avLst>
                </a:prstGeom>
                <a:solidFill>
                  <a:schemeClr val="tx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GB"/>
                </a:p>
              </p:txBody>
            </p:sp>
            <p:sp>
              <p:nvSpPr>
                <p:cNvPr id="30" name="Freeform 29">
                  <a:extLst>
                    <a:ext uri="{FF2B5EF4-FFF2-40B4-BE49-F238E27FC236}">
                      <a16:creationId xmlns:a16="http://schemas.microsoft.com/office/drawing/2014/main" id="{C8B77158-652F-47E8-96E8-96EDA30A99C4}"/>
                    </a:ext>
                  </a:extLst>
                </p:cNvPr>
                <p:cNvSpPr/>
                <p:nvPr/>
              </p:nvSpPr>
              <p:spPr>
                <a:xfrm>
                  <a:off x="7630346" y="3571398"/>
                  <a:ext cx="0" cy="330364"/>
                </a:xfrm>
                <a:custGeom>
                  <a:avLst/>
                  <a:gdLst>
                    <a:gd name="connsiteX0" fmla="*/ 0 w 0"/>
                    <a:gd name="connsiteY0" fmla="*/ 0 h 272561"/>
                    <a:gd name="connsiteX1" fmla="*/ 0 w 0"/>
                    <a:gd name="connsiteY1" fmla="*/ 272561 h 27256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h="272561">
                      <a:moveTo>
                        <a:pt x="0" y="0"/>
                      </a:moveTo>
                      <a:lnTo>
                        <a:pt x="0" y="272561"/>
                      </a:lnTo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GB"/>
                </a:p>
              </p:txBody>
            </p:sp>
          </p:grpSp>
          <p:grpSp>
            <p:nvGrpSpPr>
              <p:cNvPr id="37913" name="Group 6">
                <a:extLst>
                  <a:ext uri="{FF2B5EF4-FFF2-40B4-BE49-F238E27FC236}">
                    <a16:creationId xmlns:a16="http://schemas.microsoft.com/office/drawing/2014/main" id="{83F07B09-1484-4434-B6C7-7F2E82C3E2F7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8999661" y="3142734"/>
                <a:ext cx="287029" cy="469472"/>
                <a:chOff x="7348210" y="3571954"/>
                <a:chExt cx="287029" cy="469472"/>
              </a:xfrm>
            </p:grpSpPr>
            <p:sp>
              <p:nvSpPr>
                <p:cNvPr id="27" name="Chord 26">
                  <a:extLst>
                    <a:ext uri="{FF2B5EF4-FFF2-40B4-BE49-F238E27FC236}">
                      <a16:creationId xmlns:a16="http://schemas.microsoft.com/office/drawing/2014/main" id="{270484CB-80DB-4679-A165-2EE86E0559B5}"/>
                    </a:ext>
                  </a:extLst>
                </p:cNvPr>
                <p:cNvSpPr/>
                <p:nvPr/>
              </p:nvSpPr>
              <p:spPr>
                <a:xfrm rot="7998191">
                  <a:off x="7349232" y="3756871"/>
                  <a:ext cx="283851" cy="285012"/>
                </a:xfrm>
                <a:prstGeom prst="chord">
                  <a:avLst>
                    <a:gd name="adj1" fmla="val 2700000"/>
                    <a:gd name="adj2" fmla="val 13809555"/>
                  </a:avLst>
                </a:prstGeom>
                <a:solidFill>
                  <a:schemeClr val="tx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GB"/>
                </a:p>
              </p:txBody>
            </p:sp>
            <p:sp>
              <p:nvSpPr>
                <p:cNvPr id="28" name="Freeform 27">
                  <a:extLst>
                    <a:ext uri="{FF2B5EF4-FFF2-40B4-BE49-F238E27FC236}">
                      <a16:creationId xmlns:a16="http://schemas.microsoft.com/office/drawing/2014/main" id="{DBBF42F9-CB2B-4E15-8A1D-3C92EB5506FB}"/>
                    </a:ext>
                  </a:extLst>
                </p:cNvPr>
                <p:cNvSpPr/>
                <p:nvPr/>
              </p:nvSpPr>
              <p:spPr>
                <a:xfrm>
                  <a:off x="7630086" y="3571398"/>
                  <a:ext cx="0" cy="330364"/>
                </a:xfrm>
                <a:custGeom>
                  <a:avLst/>
                  <a:gdLst>
                    <a:gd name="connsiteX0" fmla="*/ 0 w 0"/>
                    <a:gd name="connsiteY0" fmla="*/ 0 h 272561"/>
                    <a:gd name="connsiteX1" fmla="*/ 0 w 0"/>
                    <a:gd name="connsiteY1" fmla="*/ 272561 h 27256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h="272561">
                      <a:moveTo>
                        <a:pt x="0" y="0"/>
                      </a:moveTo>
                      <a:lnTo>
                        <a:pt x="0" y="272561"/>
                      </a:lnTo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GB"/>
                </a:p>
              </p:txBody>
            </p:sp>
          </p:grpSp>
          <p:grpSp>
            <p:nvGrpSpPr>
              <p:cNvPr id="37914" name="Group 7">
                <a:extLst>
                  <a:ext uri="{FF2B5EF4-FFF2-40B4-BE49-F238E27FC236}">
                    <a16:creationId xmlns:a16="http://schemas.microsoft.com/office/drawing/2014/main" id="{16033751-8370-4553-8D24-272CBDA148F1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7807744" y="3142734"/>
                <a:ext cx="287029" cy="469472"/>
                <a:chOff x="7348210" y="3571954"/>
                <a:chExt cx="287029" cy="469472"/>
              </a:xfrm>
            </p:grpSpPr>
            <p:sp>
              <p:nvSpPr>
                <p:cNvPr id="25" name="Chord 24">
                  <a:extLst>
                    <a:ext uri="{FF2B5EF4-FFF2-40B4-BE49-F238E27FC236}">
                      <a16:creationId xmlns:a16="http://schemas.microsoft.com/office/drawing/2014/main" id="{2A837948-78C6-4F69-972B-D914EDE75444}"/>
                    </a:ext>
                  </a:extLst>
                </p:cNvPr>
                <p:cNvSpPr/>
                <p:nvPr/>
              </p:nvSpPr>
              <p:spPr>
                <a:xfrm rot="7998191">
                  <a:off x="7349228" y="3756275"/>
                  <a:ext cx="283851" cy="286204"/>
                </a:xfrm>
                <a:prstGeom prst="chord">
                  <a:avLst>
                    <a:gd name="adj1" fmla="val 2700000"/>
                    <a:gd name="adj2" fmla="val 13809555"/>
                  </a:avLst>
                </a:prstGeom>
                <a:solidFill>
                  <a:schemeClr val="tx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GB"/>
                </a:p>
              </p:txBody>
            </p:sp>
            <p:sp>
              <p:nvSpPr>
                <p:cNvPr id="26" name="Freeform 25">
                  <a:extLst>
                    <a:ext uri="{FF2B5EF4-FFF2-40B4-BE49-F238E27FC236}">
                      <a16:creationId xmlns:a16="http://schemas.microsoft.com/office/drawing/2014/main" id="{3D5F8667-3879-4379-B98F-6BE321FF622E}"/>
                    </a:ext>
                  </a:extLst>
                </p:cNvPr>
                <p:cNvSpPr/>
                <p:nvPr/>
              </p:nvSpPr>
              <p:spPr>
                <a:xfrm>
                  <a:off x="7630679" y="3571398"/>
                  <a:ext cx="0" cy="330364"/>
                </a:xfrm>
                <a:custGeom>
                  <a:avLst/>
                  <a:gdLst>
                    <a:gd name="connsiteX0" fmla="*/ 0 w 0"/>
                    <a:gd name="connsiteY0" fmla="*/ 0 h 272561"/>
                    <a:gd name="connsiteX1" fmla="*/ 0 w 0"/>
                    <a:gd name="connsiteY1" fmla="*/ 272561 h 27256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h="272561">
                      <a:moveTo>
                        <a:pt x="0" y="0"/>
                      </a:moveTo>
                      <a:lnTo>
                        <a:pt x="0" y="272561"/>
                      </a:lnTo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GB"/>
                </a:p>
              </p:txBody>
            </p:sp>
          </p:grpSp>
          <p:grpSp>
            <p:nvGrpSpPr>
              <p:cNvPr id="37915" name="Group 8">
                <a:extLst>
                  <a:ext uri="{FF2B5EF4-FFF2-40B4-BE49-F238E27FC236}">
                    <a16:creationId xmlns:a16="http://schemas.microsoft.com/office/drawing/2014/main" id="{5ED5DE7A-E576-4F75-BE82-39062AA4B983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7449056" y="3142734"/>
                <a:ext cx="287029" cy="469472"/>
                <a:chOff x="7348210" y="3571954"/>
                <a:chExt cx="287029" cy="469472"/>
              </a:xfrm>
            </p:grpSpPr>
            <p:sp>
              <p:nvSpPr>
                <p:cNvPr id="23" name="Chord 22">
                  <a:extLst>
                    <a:ext uri="{FF2B5EF4-FFF2-40B4-BE49-F238E27FC236}">
                      <a16:creationId xmlns:a16="http://schemas.microsoft.com/office/drawing/2014/main" id="{0E2D1E8C-8100-4E33-A9D6-02B985524BC3}"/>
                    </a:ext>
                  </a:extLst>
                </p:cNvPr>
                <p:cNvSpPr/>
                <p:nvPr/>
              </p:nvSpPr>
              <p:spPr>
                <a:xfrm rot="7998191">
                  <a:off x="7349565" y="3755679"/>
                  <a:ext cx="283851" cy="287396"/>
                </a:xfrm>
                <a:prstGeom prst="chord">
                  <a:avLst>
                    <a:gd name="adj1" fmla="val 2700000"/>
                    <a:gd name="adj2" fmla="val 13809555"/>
                  </a:avLst>
                </a:prstGeom>
                <a:solidFill>
                  <a:schemeClr val="tx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GB"/>
                </a:p>
              </p:txBody>
            </p:sp>
            <p:sp>
              <p:nvSpPr>
                <p:cNvPr id="24" name="Freeform 23">
                  <a:extLst>
                    <a:ext uri="{FF2B5EF4-FFF2-40B4-BE49-F238E27FC236}">
                      <a16:creationId xmlns:a16="http://schemas.microsoft.com/office/drawing/2014/main" id="{0A569297-6B32-416E-AD5B-6876A8DC91FE}"/>
                    </a:ext>
                  </a:extLst>
                </p:cNvPr>
                <p:cNvSpPr/>
                <p:nvPr/>
              </p:nvSpPr>
              <p:spPr>
                <a:xfrm>
                  <a:off x="7631611" y="3571398"/>
                  <a:ext cx="0" cy="330364"/>
                </a:xfrm>
                <a:custGeom>
                  <a:avLst/>
                  <a:gdLst>
                    <a:gd name="connsiteX0" fmla="*/ 0 w 0"/>
                    <a:gd name="connsiteY0" fmla="*/ 0 h 272561"/>
                    <a:gd name="connsiteX1" fmla="*/ 0 w 0"/>
                    <a:gd name="connsiteY1" fmla="*/ 272561 h 27256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h="272561">
                      <a:moveTo>
                        <a:pt x="0" y="0"/>
                      </a:moveTo>
                      <a:lnTo>
                        <a:pt x="0" y="272561"/>
                      </a:lnTo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GB"/>
                </a:p>
              </p:txBody>
            </p:sp>
          </p:grpSp>
          <p:grpSp>
            <p:nvGrpSpPr>
              <p:cNvPr id="37916" name="Group 9">
                <a:extLst>
                  <a:ext uri="{FF2B5EF4-FFF2-40B4-BE49-F238E27FC236}">
                    <a16:creationId xmlns:a16="http://schemas.microsoft.com/office/drawing/2014/main" id="{856758DF-30D8-4956-AF40-B24019F078E8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6071280" y="1211277"/>
                <a:ext cx="3769548" cy="2688234"/>
                <a:chOff x="6689042" y="1889011"/>
                <a:chExt cx="2340593" cy="1669182"/>
              </a:xfrm>
            </p:grpSpPr>
            <p:sp>
              <p:nvSpPr>
                <p:cNvPr id="11" name="Freeform 10">
                  <a:extLst>
                    <a:ext uri="{FF2B5EF4-FFF2-40B4-BE49-F238E27FC236}">
                      <a16:creationId xmlns:a16="http://schemas.microsoft.com/office/drawing/2014/main" id="{40DEEA0C-6C2A-4463-BAF6-F8A259AA87EB}"/>
                    </a:ext>
                  </a:extLst>
                </p:cNvPr>
                <p:cNvSpPr/>
                <p:nvPr/>
              </p:nvSpPr>
              <p:spPr>
                <a:xfrm flipH="1">
                  <a:off x="7295479" y="1889011"/>
                  <a:ext cx="526467" cy="670931"/>
                </a:xfrm>
                <a:custGeom>
                  <a:avLst/>
                  <a:gdLst>
                    <a:gd name="connsiteX0" fmla="*/ 528371 w 528371"/>
                    <a:gd name="connsiteY0" fmla="*/ 671270 h 671270"/>
                    <a:gd name="connsiteX1" fmla="*/ 378902 w 528371"/>
                    <a:gd name="connsiteY1" fmla="*/ 240447 h 671270"/>
                    <a:gd name="connsiteX2" fmla="*/ 238225 w 528371"/>
                    <a:gd name="connsiteY2" fmla="*/ 29432 h 671270"/>
                    <a:gd name="connsiteX3" fmla="*/ 62378 w 528371"/>
                    <a:gd name="connsiteY3" fmla="*/ 11847 h 671270"/>
                    <a:gd name="connsiteX4" fmla="*/ 832 w 528371"/>
                    <a:gd name="connsiteY4" fmla="*/ 126147 h 671270"/>
                    <a:gd name="connsiteX5" fmla="*/ 36002 w 528371"/>
                    <a:gd name="connsiteY5" fmla="*/ 240447 h 671270"/>
                    <a:gd name="connsiteX6" fmla="*/ 159094 w 528371"/>
                    <a:gd name="connsiteY6" fmla="*/ 214070 h 671270"/>
                    <a:gd name="connsiteX7" fmla="*/ 176678 w 528371"/>
                    <a:gd name="connsiteY7" fmla="*/ 108563 h 671270"/>
                    <a:gd name="connsiteX8" fmla="*/ 132717 w 528371"/>
                    <a:gd name="connsiteY8" fmla="*/ 90978 h 671270"/>
                    <a:gd name="connsiteX9" fmla="*/ 71171 w 528371"/>
                    <a:gd name="connsiteY9" fmla="*/ 108563 h 67127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528371" h="671270">
                      <a:moveTo>
                        <a:pt x="528371" y="671270"/>
                      </a:moveTo>
                      <a:cubicBezTo>
                        <a:pt x="477815" y="509345"/>
                        <a:pt x="427260" y="347420"/>
                        <a:pt x="378902" y="240447"/>
                      </a:cubicBezTo>
                      <a:cubicBezTo>
                        <a:pt x="330544" y="133474"/>
                        <a:pt x="290979" y="67532"/>
                        <a:pt x="238225" y="29432"/>
                      </a:cubicBezTo>
                      <a:cubicBezTo>
                        <a:pt x="185471" y="-8668"/>
                        <a:pt x="101943" y="-4272"/>
                        <a:pt x="62378" y="11847"/>
                      </a:cubicBezTo>
                      <a:cubicBezTo>
                        <a:pt x="22813" y="27966"/>
                        <a:pt x="5228" y="88047"/>
                        <a:pt x="832" y="126147"/>
                      </a:cubicBezTo>
                      <a:cubicBezTo>
                        <a:pt x="-3564" y="164247"/>
                        <a:pt x="9625" y="225793"/>
                        <a:pt x="36002" y="240447"/>
                      </a:cubicBezTo>
                      <a:cubicBezTo>
                        <a:pt x="62379" y="255101"/>
                        <a:pt x="135648" y="236051"/>
                        <a:pt x="159094" y="214070"/>
                      </a:cubicBezTo>
                      <a:cubicBezTo>
                        <a:pt x="182540" y="192089"/>
                        <a:pt x="181074" y="129078"/>
                        <a:pt x="176678" y="108563"/>
                      </a:cubicBezTo>
                      <a:cubicBezTo>
                        <a:pt x="172282" y="88048"/>
                        <a:pt x="150301" y="90978"/>
                        <a:pt x="132717" y="90978"/>
                      </a:cubicBezTo>
                      <a:cubicBezTo>
                        <a:pt x="115133" y="90978"/>
                        <a:pt x="93152" y="99770"/>
                        <a:pt x="71171" y="108563"/>
                      </a:cubicBezTo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GB"/>
                </a:p>
              </p:txBody>
            </p:sp>
            <p:sp>
              <p:nvSpPr>
                <p:cNvPr id="12" name="Freeform 11">
                  <a:extLst>
                    <a:ext uri="{FF2B5EF4-FFF2-40B4-BE49-F238E27FC236}">
                      <a16:creationId xmlns:a16="http://schemas.microsoft.com/office/drawing/2014/main" id="{64D04E44-B64A-4C15-82A7-2DB7BEDF573A}"/>
                    </a:ext>
                  </a:extLst>
                </p:cNvPr>
                <p:cNvSpPr/>
                <p:nvPr/>
              </p:nvSpPr>
              <p:spPr>
                <a:xfrm rot="21216589">
                  <a:off x="6689042" y="1948254"/>
                  <a:ext cx="527948" cy="671672"/>
                </a:xfrm>
                <a:custGeom>
                  <a:avLst/>
                  <a:gdLst>
                    <a:gd name="connsiteX0" fmla="*/ 528371 w 528371"/>
                    <a:gd name="connsiteY0" fmla="*/ 671270 h 671270"/>
                    <a:gd name="connsiteX1" fmla="*/ 378902 w 528371"/>
                    <a:gd name="connsiteY1" fmla="*/ 240447 h 671270"/>
                    <a:gd name="connsiteX2" fmla="*/ 238225 w 528371"/>
                    <a:gd name="connsiteY2" fmla="*/ 29432 h 671270"/>
                    <a:gd name="connsiteX3" fmla="*/ 62378 w 528371"/>
                    <a:gd name="connsiteY3" fmla="*/ 11847 h 671270"/>
                    <a:gd name="connsiteX4" fmla="*/ 832 w 528371"/>
                    <a:gd name="connsiteY4" fmla="*/ 126147 h 671270"/>
                    <a:gd name="connsiteX5" fmla="*/ 36002 w 528371"/>
                    <a:gd name="connsiteY5" fmla="*/ 240447 h 671270"/>
                    <a:gd name="connsiteX6" fmla="*/ 159094 w 528371"/>
                    <a:gd name="connsiteY6" fmla="*/ 214070 h 671270"/>
                    <a:gd name="connsiteX7" fmla="*/ 176678 w 528371"/>
                    <a:gd name="connsiteY7" fmla="*/ 108563 h 671270"/>
                    <a:gd name="connsiteX8" fmla="*/ 132717 w 528371"/>
                    <a:gd name="connsiteY8" fmla="*/ 90978 h 671270"/>
                    <a:gd name="connsiteX9" fmla="*/ 71171 w 528371"/>
                    <a:gd name="connsiteY9" fmla="*/ 108563 h 67127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528371" h="671270">
                      <a:moveTo>
                        <a:pt x="528371" y="671270"/>
                      </a:moveTo>
                      <a:cubicBezTo>
                        <a:pt x="477815" y="509345"/>
                        <a:pt x="427260" y="347420"/>
                        <a:pt x="378902" y="240447"/>
                      </a:cubicBezTo>
                      <a:cubicBezTo>
                        <a:pt x="330544" y="133474"/>
                        <a:pt x="290979" y="67532"/>
                        <a:pt x="238225" y="29432"/>
                      </a:cubicBezTo>
                      <a:cubicBezTo>
                        <a:pt x="185471" y="-8668"/>
                        <a:pt x="101943" y="-4272"/>
                        <a:pt x="62378" y="11847"/>
                      </a:cubicBezTo>
                      <a:cubicBezTo>
                        <a:pt x="22813" y="27966"/>
                        <a:pt x="5228" y="88047"/>
                        <a:pt x="832" y="126147"/>
                      </a:cubicBezTo>
                      <a:cubicBezTo>
                        <a:pt x="-3564" y="164247"/>
                        <a:pt x="9625" y="225793"/>
                        <a:pt x="36002" y="240447"/>
                      </a:cubicBezTo>
                      <a:cubicBezTo>
                        <a:pt x="62379" y="255101"/>
                        <a:pt x="135648" y="236051"/>
                        <a:pt x="159094" y="214070"/>
                      </a:cubicBezTo>
                      <a:cubicBezTo>
                        <a:pt x="182540" y="192089"/>
                        <a:pt x="181074" y="129078"/>
                        <a:pt x="176678" y="108563"/>
                      </a:cubicBezTo>
                      <a:cubicBezTo>
                        <a:pt x="172282" y="88048"/>
                        <a:pt x="150301" y="90978"/>
                        <a:pt x="132717" y="90978"/>
                      </a:cubicBezTo>
                      <a:cubicBezTo>
                        <a:pt x="115133" y="90978"/>
                        <a:pt x="93152" y="99770"/>
                        <a:pt x="71171" y="108563"/>
                      </a:cubicBezTo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GB"/>
                </a:p>
              </p:txBody>
            </p:sp>
            <p:sp>
              <p:nvSpPr>
                <p:cNvPr id="14" name="Chord 13">
                  <a:extLst>
                    <a:ext uri="{FF2B5EF4-FFF2-40B4-BE49-F238E27FC236}">
                      <a16:creationId xmlns:a16="http://schemas.microsoft.com/office/drawing/2014/main" id="{51B177C7-E055-4353-B074-2A74BAEE5862}"/>
                    </a:ext>
                  </a:extLst>
                </p:cNvPr>
                <p:cNvSpPr/>
                <p:nvPr/>
              </p:nvSpPr>
              <p:spPr>
                <a:xfrm rot="7554481">
                  <a:off x="7536792" y="2065350"/>
                  <a:ext cx="1375927" cy="1609759"/>
                </a:xfrm>
                <a:prstGeom prst="chord">
                  <a:avLst>
                    <a:gd name="adj1" fmla="val 2014744"/>
                    <a:gd name="adj2" fmla="val 15239742"/>
                  </a:avLst>
                </a:prstGeom>
                <a:solidFill>
                  <a:srgbClr val="FF0000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GB"/>
                </a:p>
              </p:txBody>
            </p:sp>
            <p:sp>
              <p:nvSpPr>
                <p:cNvPr id="15" name="Oval 14">
                  <a:extLst>
                    <a:ext uri="{FF2B5EF4-FFF2-40B4-BE49-F238E27FC236}">
                      <a16:creationId xmlns:a16="http://schemas.microsoft.com/office/drawing/2014/main" id="{B17E483F-2A93-443D-9D31-A582C152C48C}"/>
                    </a:ext>
                  </a:extLst>
                </p:cNvPr>
                <p:cNvSpPr/>
                <p:nvPr/>
              </p:nvSpPr>
              <p:spPr>
                <a:xfrm>
                  <a:off x="7039280" y="2320007"/>
                  <a:ext cx="686406" cy="872359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GB"/>
                </a:p>
              </p:txBody>
            </p:sp>
            <p:sp>
              <p:nvSpPr>
                <p:cNvPr id="16" name="Oval 15">
                  <a:extLst>
                    <a:ext uri="{FF2B5EF4-FFF2-40B4-BE49-F238E27FC236}">
                      <a16:creationId xmlns:a16="http://schemas.microsoft.com/office/drawing/2014/main" id="{0A759874-27A2-42BB-8B6C-B52500BE23B7}"/>
                    </a:ext>
                  </a:extLst>
                </p:cNvPr>
                <p:cNvSpPr/>
                <p:nvPr/>
              </p:nvSpPr>
              <p:spPr>
                <a:xfrm>
                  <a:off x="7027432" y="2399245"/>
                  <a:ext cx="362085" cy="402855"/>
                </a:xfrm>
                <a:prstGeom prst="ellipse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GB"/>
                </a:p>
              </p:txBody>
            </p:sp>
            <p:sp>
              <p:nvSpPr>
                <p:cNvPr id="17" name="Oval 16">
                  <a:extLst>
                    <a:ext uri="{FF2B5EF4-FFF2-40B4-BE49-F238E27FC236}">
                      <a16:creationId xmlns:a16="http://schemas.microsoft.com/office/drawing/2014/main" id="{E5EFA18F-2662-44BD-A5A0-A4BA9E6BC409}"/>
                    </a:ext>
                  </a:extLst>
                </p:cNvPr>
                <p:cNvSpPr/>
                <p:nvPr/>
              </p:nvSpPr>
              <p:spPr>
                <a:xfrm>
                  <a:off x="7354715" y="2368882"/>
                  <a:ext cx="361344" cy="402855"/>
                </a:xfrm>
                <a:prstGeom prst="ellipse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GB"/>
                </a:p>
              </p:txBody>
            </p:sp>
            <p:sp>
              <p:nvSpPr>
                <p:cNvPr id="18" name="Oval 17">
                  <a:extLst>
                    <a:ext uri="{FF2B5EF4-FFF2-40B4-BE49-F238E27FC236}">
                      <a16:creationId xmlns:a16="http://schemas.microsoft.com/office/drawing/2014/main" id="{4C5FC746-FA06-4917-8C43-E1B57EB9CBBC}"/>
                    </a:ext>
                  </a:extLst>
                </p:cNvPr>
                <p:cNvSpPr/>
                <p:nvPr/>
              </p:nvSpPr>
              <p:spPr>
                <a:xfrm>
                  <a:off x="7154791" y="2575494"/>
                  <a:ext cx="123657" cy="169584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GB"/>
                </a:p>
              </p:txBody>
            </p:sp>
            <p:sp>
              <p:nvSpPr>
                <p:cNvPr id="19" name="Oval 18">
                  <a:extLst>
                    <a:ext uri="{FF2B5EF4-FFF2-40B4-BE49-F238E27FC236}">
                      <a16:creationId xmlns:a16="http://schemas.microsoft.com/office/drawing/2014/main" id="{CC96771D-16F9-47C3-B477-1FB323877528}"/>
                    </a:ext>
                  </a:extLst>
                </p:cNvPr>
                <p:cNvSpPr/>
                <p:nvPr/>
              </p:nvSpPr>
              <p:spPr>
                <a:xfrm>
                  <a:off x="7458380" y="2561423"/>
                  <a:ext cx="123657" cy="17032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GB"/>
                </a:p>
              </p:txBody>
            </p:sp>
            <p:sp>
              <p:nvSpPr>
                <p:cNvPr id="20" name="Freeform 19">
                  <a:extLst>
                    <a:ext uri="{FF2B5EF4-FFF2-40B4-BE49-F238E27FC236}">
                      <a16:creationId xmlns:a16="http://schemas.microsoft.com/office/drawing/2014/main" id="{DBA10518-E01C-4E65-9132-788FB1E9DD76}"/>
                    </a:ext>
                  </a:extLst>
                </p:cNvPr>
                <p:cNvSpPr/>
                <p:nvPr/>
              </p:nvSpPr>
              <p:spPr>
                <a:xfrm rot="19516455">
                  <a:off x="7251051" y="2788770"/>
                  <a:ext cx="304329" cy="224384"/>
                </a:xfrm>
                <a:custGeom>
                  <a:avLst/>
                  <a:gdLst>
                    <a:gd name="connsiteX0" fmla="*/ 0 w 703385"/>
                    <a:gd name="connsiteY0" fmla="*/ 0 h 297800"/>
                    <a:gd name="connsiteX1" fmla="*/ 149470 w 703385"/>
                    <a:gd name="connsiteY1" fmla="*/ 184638 h 297800"/>
                    <a:gd name="connsiteX2" fmla="*/ 395654 w 703385"/>
                    <a:gd name="connsiteY2" fmla="*/ 290146 h 297800"/>
                    <a:gd name="connsiteX3" fmla="*/ 703385 w 703385"/>
                    <a:gd name="connsiteY3" fmla="*/ 281354 h 2978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703385" h="297800">
                      <a:moveTo>
                        <a:pt x="0" y="0"/>
                      </a:moveTo>
                      <a:cubicBezTo>
                        <a:pt x="41764" y="68140"/>
                        <a:pt x="83528" y="136280"/>
                        <a:pt x="149470" y="184638"/>
                      </a:cubicBezTo>
                      <a:cubicBezTo>
                        <a:pt x="215412" y="232996"/>
                        <a:pt x="303335" y="274027"/>
                        <a:pt x="395654" y="290146"/>
                      </a:cubicBezTo>
                      <a:cubicBezTo>
                        <a:pt x="487973" y="306265"/>
                        <a:pt x="595679" y="293809"/>
                        <a:pt x="703385" y="281354"/>
                      </a:cubicBezTo>
                    </a:path>
                  </a:pathLst>
                </a:custGeom>
                <a:noFill/>
                <a:ln w="190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GB"/>
                </a:p>
              </p:txBody>
            </p:sp>
            <p:sp>
              <p:nvSpPr>
                <p:cNvPr id="21" name="Oval 20">
                  <a:extLst>
                    <a:ext uri="{FF2B5EF4-FFF2-40B4-BE49-F238E27FC236}">
                      <a16:creationId xmlns:a16="http://schemas.microsoft.com/office/drawing/2014/main" id="{5F72B241-7F11-4612-A307-9A326B94E45D}"/>
                    </a:ext>
                  </a:extLst>
                </p:cNvPr>
                <p:cNvSpPr/>
                <p:nvPr/>
              </p:nvSpPr>
              <p:spPr>
                <a:xfrm>
                  <a:off x="7452968" y="2738039"/>
                  <a:ext cx="271575" cy="276455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noFill/>
                </a:ln>
                <a:effectLst>
                  <a:softEdge rad="127000"/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GB"/>
                </a:p>
              </p:txBody>
            </p:sp>
          </p:grpSp>
        </p:grpSp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35D1DEBD-7A28-4B13-AE1C-A14127288C86}"/>
                </a:ext>
              </a:extLst>
            </p:cNvPr>
            <p:cNvSpPr/>
            <p:nvPr/>
          </p:nvSpPr>
          <p:spPr bwMode="auto">
            <a:xfrm>
              <a:off x="1554368" y="3535652"/>
              <a:ext cx="582130" cy="592637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>
              <a:softEdge rad="127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</p:grpSp>
      <p:sp>
        <p:nvSpPr>
          <p:cNvPr id="49" name="TextBox 48">
            <a:extLst>
              <a:ext uri="{FF2B5EF4-FFF2-40B4-BE49-F238E27FC236}">
                <a16:creationId xmlns:a16="http://schemas.microsoft.com/office/drawing/2014/main" id="{88EF7866-6C49-4B67-93A6-9349779561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17329" y="792884"/>
            <a:ext cx="1341923" cy="2400657"/>
          </a:xfrm>
          <a:prstGeom prst="rect">
            <a:avLst/>
          </a:prstGeom>
          <a:solidFill>
            <a:srgbClr val="FF000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GB" altLang="en-US" sz="15000" b="1" dirty="0">
                <a:ln w="28575">
                  <a:solidFill>
                    <a:schemeClr val="tx1"/>
                  </a:solidFill>
                </a:ln>
                <a:solidFill>
                  <a:srgbClr val="D7A9D4"/>
                </a:solidFill>
                <a:latin typeface="Comic Sans MS" panose="030F0702030302020204" pitchFamily="66" charset="0"/>
              </a:rPr>
              <a:t>?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6897E0C3-E354-46AA-B327-792A987FEA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14398" y="4283179"/>
            <a:ext cx="1341923" cy="2400657"/>
          </a:xfrm>
          <a:prstGeom prst="rect">
            <a:avLst/>
          </a:prstGeom>
          <a:solidFill>
            <a:srgbClr val="FF000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GB" altLang="en-US" sz="15000" b="1" dirty="0">
                <a:ln w="28575">
                  <a:solidFill>
                    <a:schemeClr val="tx1"/>
                  </a:solidFill>
                </a:ln>
                <a:solidFill>
                  <a:srgbClr val="D7A9D4"/>
                </a:solidFill>
                <a:latin typeface="Comic Sans MS" panose="030F0702030302020204" pitchFamily="66" charset="0"/>
              </a:rPr>
              <a:t>1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D9FD00E1-FF4A-45E0-B56C-42004C7ABB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12658" y="4283179"/>
            <a:ext cx="1341923" cy="2400657"/>
          </a:xfrm>
          <a:prstGeom prst="rect">
            <a:avLst/>
          </a:prstGeom>
          <a:solidFill>
            <a:srgbClr val="FF000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GB" altLang="en-US" sz="15000" b="1" dirty="0">
                <a:ln w="28575">
                  <a:solidFill>
                    <a:schemeClr val="tx1"/>
                  </a:solidFill>
                </a:ln>
                <a:solidFill>
                  <a:srgbClr val="D7A9D4"/>
                </a:solidFill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48DB843C-5FAB-49DB-8FFE-5868C5926E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19778" y="4283180"/>
            <a:ext cx="1341923" cy="2400657"/>
          </a:xfrm>
          <a:prstGeom prst="rect">
            <a:avLst/>
          </a:prstGeom>
          <a:solidFill>
            <a:srgbClr val="FF000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GB" altLang="en-US" sz="15000" b="1" dirty="0">
                <a:ln w="28575">
                  <a:solidFill>
                    <a:schemeClr val="tx1"/>
                  </a:solidFill>
                </a:ln>
                <a:solidFill>
                  <a:srgbClr val="D7A9D4"/>
                </a:solidFill>
                <a:latin typeface="Comic Sans MS" panose="030F0702030302020204" pitchFamily="66" charset="0"/>
              </a:rPr>
              <a:t>3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43ABAEE7-D8BD-4C4C-87C0-FB0FC326BA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26898" y="4283181"/>
            <a:ext cx="1341923" cy="2400657"/>
          </a:xfrm>
          <a:prstGeom prst="rect">
            <a:avLst/>
          </a:prstGeom>
          <a:solidFill>
            <a:srgbClr val="FF000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GB" altLang="en-US" sz="15000" b="1" dirty="0">
                <a:ln w="28575">
                  <a:solidFill>
                    <a:schemeClr val="tx1"/>
                  </a:solidFill>
                </a:ln>
                <a:solidFill>
                  <a:srgbClr val="D7A9D4"/>
                </a:solidFill>
                <a:latin typeface="Comic Sans MS" panose="030F0702030302020204" pitchFamily="66" charset="0"/>
              </a:rPr>
              <a:t>4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A4F41883-8525-496A-A1CE-47D0370B94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8943" y="4283181"/>
            <a:ext cx="1341923" cy="2400657"/>
          </a:xfrm>
          <a:prstGeom prst="rect">
            <a:avLst/>
          </a:prstGeom>
          <a:solidFill>
            <a:srgbClr val="FF000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GB" altLang="en-US" sz="15000" b="1" dirty="0">
                <a:ln w="28575">
                  <a:solidFill>
                    <a:schemeClr val="tx1"/>
                  </a:solidFill>
                </a:ln>
                <a:solidFill>
                  <a:srgbClr val="D7A9D4"/>
                </a:solidFill>
                <a:latin typeface="Comic Sans MS" panose="030F0702030302020204" pitchFamily="66" charset="0"/>
              </a:rPr>
              <a:t>5</a:t>
            </a:r>
          </a:p>
        </p:txBody>
      </p:sp>
      <p:sp>
        <p:nvSpPr>
          <p:cNvPr id="53" name="Oval 52">
            <a:extLst>
              <a:ext uri="{FF2B5EF4-FFF2-40B4-BE49-F238E27FC236}">
                <a16:creationId xmlns:a16="http://schemas.microsoft.com/office/drawing/2014/main" id="{63C18D06-1B86-4272-A563-72713EBACE16}"/>
              </a:ext>
            </a:extLst>
          </p:cNvPr>
          <p:cNvSpPr/>
          <p:nvPr/>
        </p:nvSpPr>
        <p:spPr>
          <a:xfrm>
            <a:off x="3271838" y="1154113"/>
            <a:ext cx="473075" cy="5334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54" name="Oval 53">
            <a:extLst>
              <a:ext uri="{FF2B5EF4-FFF2-40B4-BE49-F238E27FC236}">
                <a16:creationId xmlns:a16="http://schemas.microsoft.com/office/drawing/2014/main" id="{AFA270F1-78B2-4787-A3A7-4D746D46F563}"/>
              </a:ext>
            </a:extLst>
          </p:cNvPr>
          <p:cNvSpPr/>
          <p:nvPr/>
        </p:nvSpPr>
        <p:spPr>
          <a:xfrm>
            <a:off x="4198938" y="1149350"/>
            <a:ext cx="469900" cy="5334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55" name="Oval 54">
            <a:extLst>
              <a:ext uri="{FF2B5EF4-FFF2-40B4-BE49-F238E27FC236}">
                <a16:creationId xmlns:a16="http://schemas.microsoft.com/office/drawing/2014/main" id="{53DD7ECB-A538-4FD3-87DA-E878B5FAFEAB}"/>
              </a:ext>
            </a:extLst>
          </p:cNvPr>
          <p:cNvSpPr/>
          <p:nvPr/>
        </p:nvSpPr>
        <p:spPr>
          <a:xfrm>
            <a:off x="3757613" y="1752600"/>
            <a:ext cx="469900" cy="534988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56" name="Oval 55">
            <a:extLst>
              <a:ext uri="{FF2B5EF4-FFF2-40B4-BE49-F238E27FC236}">
                <a16:creationId xmlns:a16="http://schemas.microsoft.com/office/drawing/2014/main" id="{AB912D20-0C29-4701-99FF-3C456B700C28}"/>
              </a:ext>
            </a:extLst>
          </p:cNvPr>
          <p:cNvSpPr/>
          <p:nvPr/>
        </p:nvSpPr>
        <p:spPr>
          <a:xfrm>
            <a:off x="3271838" y="2344738"/>
            <a:ext cx="473075" cy="534987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57" name="Oval 56">
            <a:extLst>
              <a:ext uri="{FF2B5EF4-FFF2-40B4-BE49-F238E27FC236}">
                <a16:creationId xmlns:a16="http://schemas.microsoft.com/office/drawing/2014/main" id="{A7A62E8D-78FD-459B-99B2-74E25CA8BEA6}"/>
              </a:ext>
            </a:extLst>
          </p:cNvPr>
          <p:cNvSpPr/>
          <p:nvPr/>
        </p:nvSpPr>
        <p:spPr>
          <a:xfrm>
            <a:off x="4198938" y="2357438"/>
            <a:ext cx="468312" cy="534987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 nodeType="clickPar">
                      <p:stCondLst>
                        <p:cond delay="0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4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 nodeType="clickPar">
                      <p:stCondLst>
                        <p:cond delay="0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4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2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 nodeType="clickPar">
                      <p:stCondLst>
                        <p:cond delay="0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4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2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 nodeType="clickPar">
                      <p:stCondLst>
                        <p:cond delay="0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3.5345E-17 L -0.05625 -0.50949 " pathEditMode="relative" rAng="0" ptsTypes="AA">
                                      <p:cBhvr>
                                        <p:cTn id="35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08" y="-2550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8738" name="Rectangle 2">
            <a:extLst>
              <a:ext uri="{FF2B5EF4-FFF2-40B4-BE49-F238E27FC236}">
                <a16:creationId xmlns:a16="http://schemas.microsoft.com/office/drawing/2014/main" id="{F1D486D2-83A5-4CE1-9A76-EA2C6E743FE7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-100013"/>
            <a:ext cx="9144000" cy="836613"/>
          </a:xfrm>
        </p:spPr>
        <p:txBody>
          <a:bodyPr anchor="ctr"/>
          <a:lstStyle/>
          <a:p>
            <a:pPr eaLnBrk="1" hangingPunct="1">
              <a:defRPr/>
            </a:pPr>
            <a:r>
              <a:rPr lang="en-GB" altLang="en-US" sz="4000" b="1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anose="020B0603020202020204" pitchFamily="34" charset="0"/>
              </a:rPr>
              <a:t>www.Teacher-of-Primary.com</a:t>
            </a:r>
          </a:p>
        </p:txBody>
      </p:sp>
      <p:sp>
        <p:nvSpPr>
          <p:cNvPr id="38915" name="Rectangle 3">
            <a:extLst>
              <a:ext uri="{FF2B5EF4-FFF2-40B4-BE49-F238E27FC236}">
                <a16:creationId xmlns:a16="http://schemas.microsoft.com/office/drawing/2014/main" id="{D67A97F8-25EB-4AF7-BC43-71A4BF2B3A86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79388" y="908050"/>
            <a:ext cx="8713787" cy="5473700"/>
          </a:xfrm>
          <a:solidFill>
            <a:schemeClr val="accent1"/>
          </a:solidFill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altLang="en-US" sz="4000" b="1">
                <a:solidFill>
                  <a:schemeClr val="accent2"/>
                </a:solidFill>
                <a:latin typeface="Trebuchet MS" panose="020B0603020202020204" pitchFamily="34" charset="0"/>
              </a:rPr>
              <a:t>If you have enjoyed using this teaching resource please pay a visit to my website</a:t>
            </a:r>
          </a:p>
          <a:p>
            <a:pPr eaLnBrk="1" hangingPunct="1">
              <a:lnSpc>
                <a:spcPct val="90000"/>
              </a:lnSpc>
            </a:pPr>
            <a:r>
              <a:rPr lang="en-GB" altLang="en-US" sz="4400" b="1">
                <a:solidFill>
                  <a:schemeClr val="accent2"/>
                </a:solidFill>
                <a:latin typeface="Trebuchet MS" panose="020B0603020202020204" pitchFamily="34" charset="0"/>
                <a:hlinkClick r:id="rId3"/>
              </a:rPr>
              <a:t>www.Teacher-of-Primary.com</a:t>
            </a:r>
            <a:r>
              <a:rPr lang="en-GB" altLang="en-US" sz="4400" b="1">
                <a:solidFill>
                  <a:schemeClr val="accent2"/>
                </a:solidFill>
                <a:latin typeface="Trebuchet MS" panose="020B0603020202020204" pitchFamily="34" charset="0"/>
              </a:rPr>
              <a:t>. </a:t>
            </a:r>
          </a:p>
          <a:p>
            <a:pPr eaLnBrk="1" hangingPunct="1">
              <a:lnSpc>
                <a:spcPct val="90000"/>
              </a:lnSpc>
            </a:pPr>
            <a:endParaRPr lang="en-GB" altLang="en-US" sz="4400" b="1">
              <a:solidFill>
                <a:schemeClr val="accent2"/>
              </a:solidFill>
              <a:latin typeface="Trebuchet MS" panose="020B0603020202020204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GB" altLang="en-US" sz="3600" b="1">
                <a:solidFill>
                  <a:schemeClr val="accent2"/>
                </a:solidFill>
                <a:latin typeface="Trebuchet MS" panose="020B0603020202020204" pitchFamily="34" charset="0"/>
              </a:rPr>
              <a:t>I have thousands of pages of English, Math, History and Science teaching resources for students of all ages and abilities.</a:t>
            </a:r>
          </a:p>
        </p:txBody>
      </p:sp>
      <p:sp>
        <p:nvSpPr>
          <p:cNvPr id="38916" name="TextBox 6">
            <a:extLst>
              <a:ext uri="{FF2B5EF4-FFF2-40B4-BE49-F238E27FC236}">
                <a16:creationId xmlns:a16="http://schemas.microsoft.com/office/drawing/2014/main" id="{DE91201A-7069-4A01-98C8-9A80D23D34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9363" y="6669088"/>
            <a:ext cx="4105275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800">
                <a:solidFill>
                  <a:srgbClr val="000000"/>
                </a:solidFill>
                <a:latin typeface="Trebuchet MS" panose="020B0603020202020204" pitchFamily="34" charset="0"/>
                <a:hlinkClick r:id="rId3"/>
              </a:rPr>
              <a:t>www.Teacher-of-Primary.com</a:t>
            </a:r>
            <a:r>
              <a:rPr lang="en-GB" altLang="en-US" sz="800">
                <a:solidFill>
                  <a:srgbClr val="000000"/>
                </a:solidFill>
                <a:latin typeface="Trebuchet MS" panose="020B0603020202020204" pitchFamily="34" charset="0"/>
              </a:rPr>
              <a:t>	Copyright 2015 Online Teaching Resources</a:t>
            </a:r>
          </a:p>
        </p:txBody>
      </p:sp>
      <p:pic>
        <p:nvPicPr>
          <p:cNvPr id="38917" name="Picture 1">
            <a:extLst>
              <a:ext uri="{FF2B5EF4-FFF2-40B4-BE49-F238E27FC236}">
                <a16:creationId xmlns:a16="http://schemas.microsoft.com/office/drawing/2014/main" id="{29703ADD-4B96-4398-802F-2B4A07E2888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913" y="6611938"/>
            <a:ext cx="81280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" name="Table 25">
            <a:extLst>
              <a:ext uri="{FF2B5EF4-FFF2-40B4-BE49-F238E27FC236}">
                <a16:creationId xmlns:a16="http://schemas.microsoft.com/office/drawing/2014/main" id="{A16B9165-39C8-47E3-B39E-0206AC996D44}"/>
              </a:ext>
            </a:extLst>
          </p:cNvPr>
          <p:cNvGraphicFramePr>
            <a:graphicFrameLocks noGrp="1"/>
          </p:cNvGraphicFramePr>
          <p:nvPr/>
        </p:nvGraphicFramePr>
        <p:xfrm>
          <a:off x="100013" y="1727200"/>
          <a:ext cx="8980485" cy="343376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960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960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9609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9609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9609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433763"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91434" marR="91434" marT="45723" marB="45723"/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91434" marR="91434" marT="45723" marB="45723"/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91434" marR="91434" marT="45723" marB="45723"/>
                </a:tc>
                <a:tc>
                  <a:txBody>
                    <a:bodyPr/>
                    <a:lstStyle/>
                    <a:p>
                      <a:endParaRPr lang="en-GB" sz="1800"/>
                    </a:p>
                  </a:txBody>
                  <a:tcPr marL="91434" marR="91434" marT="45723" marB="45723"/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91434" marR="91434" marT="45723" marB="45723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9952" name="TextBox 5">
            <a:extLst>
              <a:ext uri="{FF2B5EF4-FFF2-40B4-BE49-F238E27FC236}">
                <a16:creationId xmlns:a16="http://schemas.microsoft.com/office/drawing/2014/main" id="{B6E3ACB8-8194-4D54-AFD4-CC3A61B462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350"/>
            <a:ext cx="9144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GB" altLang="en-US" b="1">
                <a:latin typeface="Comic Sans MS" panose="030F0702030302020204" pitchFamily="66" charset="0"/>
              </a:rPr>
              <a:t>Counting to 5 Worksheet</a:t>
            </a:r>
          </a:p>
        </p:txBody>
      </p:sp>
      <p:sp>
        <p:nvSpPr>
          <p:cNvPr id="39953" name="TextBox 114">
            <a:extLst>
              <a:ext uri="{FF2B5EF4-FFF2-40B4-BE49-F238E27FC236}">
                <a16:creationId xmlns:a16="http://schemas.microsoft.com/office/drawing/2014/main" id="{D46E52CC-0F02-4348-B549-D6ACEB571D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869950"/>
            <a:ext cx="9144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 sz="2000">
                <a:latin typeface="Comic Sans MS" panose="030F0702030302020204" pitchFamily="66" charset="0"/>
              </a:rPr>
              <a:t>How many ladybirds are in each group? Write the answer in the box.</a:t>
            </a:r>
          </a:p>
        </p:txBody>
      </p:sp>
      <p:sp>
        <p:nvSpPr>
          <p:cNvPr id="39954" name="Rectangle 141">
            <a:extLst>
              <a:ext uri="{FF2B5EF4-FFF2-40B4-BE49-F238E27FC236}">
                <a16:creationId xmlns:a16="http://schemas.microsoft.com/office/drawing/2014/main" id="{E4065855-1C03-4B6A-999B-9D19C4960F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66825" y="4530725"/>
            <a:ext cx="625475" cy="625475"/>
          </a:xfrm>
          <a:prstGeom prst="rect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20000"/>
              </a:spcBef>
            </a:pPr>
            <a:endParaRPr lang="en-GB" altLang="en-US" sz="6000" b="1">
              <a:solidFill>
                <a:srgbClr val="990099"/>
              </a:solidFill>
              <a:latin typeface="Trebuchet MS" panose="020B0603020202020204" pitchFamily="34" charset="0"/>
            </a:endParaRPr>
          </a:p>
        </p:txBody>
      </p:sp>
      <p:pic>
        <p:nvPicPr>
          <p:cNvPr id="39955" name="Picture 24">
            <a:extLst>
              <a:ext uri="{FF2B5EF4-FFF2-40B4-BE49-F238E27FC236}">
                <a16:creationId xmlns:a16="http://schemas.microsoft.com/office/drawing/2014/main" id="{5A1D6052-319B-4DF8-8D2D-CF73AAB9494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" y="2803525"/>
            <a:ext cx="903288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956" name="Picture 107">
            <a:extLst>
              <a:ext uri="{FF2B5EF4-FFF2-40B4-BE49-F238E27FC236}">
                <a16:creationId xmlns:a16="http://schemas.microsoft.com/office/drawing/2014/main" id="{20A21CAA-99B3-471D-8D23-06853D5EC8A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3925" y="3503613"/>
            <a:ext cx="903288" cy="547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957" name="Picture 171">
            <a:extLst>
              <a:ext uri="{FF2B5EF4-FFF2-40B4-BE49-F238E27FC236}">
                <a16:creationId xmlns:a16="http://schemas.microsoft.com/office/drawing/2014/main" id="{95D48A84-95E9-4525-A478-E1E50643F9D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9175" y="1795463"/>
            <a:ext cx="903288" cy="547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958" name="Picture 172">
            <a:extLst>
              <a:ext uri="{FF2B5EF4-FFF2-40B4-BE49-F238E27FC236}">
                <a16:creationId xmlns:a16="http://schemas.microsoft.com/office/drawing/2014/main" id="{935A9214-5E5E-4698-8DDD-35C65E4B5BC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2600" y="2493963"/>
            <a:ext cx="903288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959" name="Picture 173">
            <a:extLst>
              <a:ext uri="{FF2B5EF4-FFF2-40B4-BE49-F238E27FC236}">
                <a16:creationId xmlns:a16="http://schemas.microsoft.com/office/drawing/2014/main" id="{159FFF36-E7D2-49FE-A010-BA5BF55F878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9175" y="3046413"/>
            <a:ext cx="903288" cy="547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960" name="Picture 174">
            <a:extLst>
              <a:ext uri="{FF2B5EF4-FFF2-40B4-BE49-F238E27FC236}">
                <a16:creationId xmlns:a16="http://schemas.microsoft.com/office/drawing/2014/main" id="{01E8647E-58B6-4FFB-B177-F851ED238B7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013" y="3773488"/>
            <a:ext cx="903287" cy="547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961" name="Picture 175">
            <a:extLst>
              <a:ext uri="{FF2B5EF4-FFF2-40B4-BE49-F238E27FC236}">
                <a16:creationId xmlns:a16="http://schemas.microsoft.com/office/drawing/2014/main" id="{83549858-AF3B-4625-AF3E-7D3F0D2C70E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850" y="4375150"/>
            <a:ext cx="903288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962" name="Rectangle 176">
            <a:extLst>
              <a:ext uri="{FF2B5EF4-FFF2-40B4-BE49-F238E27FC236}">
                <a16:creationId xmlns:a16="http://schemas.microsoft.com/office/drawing/2014/main" id="{C4D3C0E5-12E9-4799-B05B-7F18F21E1A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47088" y="4530725"/>
            <a:ext cx="623887" cy="625475"/>
          </a:xfrm>
          <a:prstGeom prst="rect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20000"/>
              </a:spcBef>
            </a:pPr>
            <a:endParaRPr lang="en-GB" altLang="en-US" sz="6000" b="1">
              <a:solidFill>
                <a:srgbClr val="990099"/>
              </a:solidFill>
              <a:latin typeface="Trebuchet MS" panose="020B0603020202020204" pitchFamily="34" charset="0"/>
            </a:endParaRPr>
          </a:p>
        </p:txBody>
      </p:sp>
      <p:sp>
        <p:nvSpPr>
          <p:cNvPr id="39963" name="Rectangle 177">
            <a:extLst>
              <a:ext uri="{FF2B5EF4-FFF2-40B4-BE49-F238E27FC236}">
                <a16:creationId xmlns:a16="http://schemas.microsoft.com/office/drawing/2014/main" id="{0F5845A5-5C43-4EAD-BD22-3D44C37257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9113" y="4529138"/>
            <a:ext cx="625475" cy="623887"/>
          </a:xfrm>
          <a:prstGeom prst="rect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20000"/>
              </a:spcBef>
            </a:pPr>
            <a:endParaRPr lang="en-GB" altLang="en-US" sz="6000" b="1">
              <a:solidFill>
                <a:srgbClr val="990099"/>
              </a:solidFill>
              <a:latin typeface="Trebuchet MS" panose="020B0603020202020204" pitchFamily="34" charset="0"/>
            </a:endParaRPr>
          </a:p>
        </p:txBody>
      </p:sp>
      <p:sp>
        <p:nvSpPr>
          <p:cNvPr id="39964" name="Rectangle 178">
            <a:extLst>
              <a:ext uri="{FF2B5EF4-FFF2-40B4-BE49-F238E27FC236}">
                <a16:creationId xmlns:a16="http://schemas.microsoft.com/office/drawing/2014/main" id="{D468FD39-A548-40A8-B2E6-19FCE2373E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60925" y="4525963"/>
            <a:ext cx="625475" cy="623887"/>
          </a:xfrm>
          <a:prstGeom prst="rect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20000"/>
              </a:spcBef>
            </a:pPr>
            <a:endParaRPr lang="en-GB" altLang="en-US" sz="6000" b="1">
              <a:solidFill>
                <a:srgbClr val="990099"/>
              </a:solidFill>
              <a:latin typeface="Trebuchet MS" panose="020B0603020202020204" pitchFamily="34" charset="0"/>
            </a:endParaRPr>
          </a:p>
        </p:txBody>
      </p:sp>
      <p:sp>
        <p:nvSpPr>
          <p:cNvPr id="39965" name="Rectangle 179">
            <a:extLst>
              <a:ext uri="{FF2B5EF4-FFF2-40B4-BE49-F238E27FC236}">
                <a16:creationId xmlns:a16="http://schemas.microsoft.com/office/drawing/2014/main" id="{0E0C2B49-FE30-4DBF-8EBF-C0BABC0222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54800" y="4532313"/>
            <a:ext cx="623888" cy="623887"/>
          </a:xfrm>
          <a:prstGeom prst="rect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20000"/>
              </a:spcBef>
            </a:pPr>
            <a:endParaRPr lang="en-GB" altLang="en-US" sz="6000" b="1">
              <a:solidFill>
                <a:srgbClr val="990099"/>
              </a:solidFill>
              <a:latin typeface="Trebuchet MS" panose="020B0603020202020204" pitchFamily="34" charset="0"/>
            </a:endParaRPr>
          </a:p>
        </p:txBody>
      </p:sp>
      <p:pic>
        <p:nvPicPr>
          <p:cNvPr id="39966" name="Picture 180">
            <a:extLst>
              <a:ext uri="{FF2B5EF4-FFF2-40B4-BE49-F238E27FC236}">
                <a16:creationId xmlns:a16="http://schemas.microsoft.com/office/drawing/2014/main" id="{3B77902A-BDDB-4B9C-9569-3745A8EC704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5800" y="1927225"/>
            <a:ext cx="903288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967" name="Picture 181">
            <a:extLst>
              <a:ext uri="{FF2B5EF4-FFF2-40B4-BE49-F238E27FC236}">
                <a16:creationId xmlns:a16="http://schemas.microsoft.com/office/drawing/2014/main" id="{D4F87ADF-49B0-4E84-AF42-2726A380A44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9225" y="2627313"/>
            <a:ext cx="903288" cy="547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968" name="Picture 182">
            <a:extLst>
              <a:ext uri="{FF2B5EF4-FFF2-40B4-BE49-F238E27FC236}">
                <a16:creationId xmlns:a16="http://schemas.microsoft.com/office/drawing/2014/main" id="{36FEA40C-FE2B-4DB1-AE64-7E075E205CE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5800" y="3178175"/>
            <a:ext cx="903288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969" name="Picture 183">
            <a:extLst>
              <a:ext uri="{FF2B5EF4-FFF2-40B4-BE49-F238E27FC236}">
                <a16:creationId xmlns:a16="http://schemas.microsoft.com/office/drawing/2014/main" id="{68EBE553-6551-4DCA-98FA-E74C71F30F5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9225" y="3905250"/>
            <a:ext cx="903288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970" name="Picture 184">
            <a:extLst>
              <a:ext uri="{FF2B5EF4-FFF2-40B4-BE49-F238E27FC236}">
                <a16:creationId xmlns:a16="http://schemas.microsoft.com/office/drawing/2014/main" id="{70060FFB-61A8-4D5C-9A9A-0BA2924F0A0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8925" y="3043238"/>
            <a:ext cx="903288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971" name="Picture 185">
            <a:extLst>
              <a:ext uri="{FF2B5EF4-FFF2-40B4-BE49-F238E27FC236}">
                <a16:creationId xmlns:a16="http://schemas.microsoft.com/office/drawing/2014/main" id="{8B16419C-4D0F-4FF8-9252-4B1682059E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8950" y="2276475"/>
            <a:ext cx="903288" cy="547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972" name="Picture 186">
            <a:extLst>
              <a:ext uri="{FF2B5EF4-FFF2-40B4-BE49-F238E27FC236}">
                <a16:creationId xmlns:a16="http://schemas.microsoft.com/office/drawing/2014/main" id="{9BB5CF85-5850-4DD4-980C-D268383E55D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2375" y="2974975"/>
            <a:ext cx="903288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973" name="Picture 187">
            <a:extLst>
              <a:ext uri="{FF2B5EF4-FFF2-40B4-BE49-F238E27FC236}">
                <a16:creationId xmlns:a16="http://schemas.microsoft.com/office/drawing/2014/main" id="{6438CCF8-91CA-4F78-8B41-1B93C20C668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8950" y="3527425"/>
            <a:ext cx="903288" cy="547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Box 5">
            <a:extLst>
              <a:ext uri="{FF2B5EF4-FFF2-40B4-BE49-F238E27FC236}">
                <a16:creationId xmlns:a16="http://schemas.microsoft.com/office/drawing/2014/main" id="{2D4C78BD-997D-42FC-B12D-ACA3C08645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350"/>
            <a:ext cx="9144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GB" altLang="en-US" b="1">
                <a:latin typeface="Comic Sans MS" panose="030F0702030302020204" pitchFamily="66" charset="0"/>
              </a:rPr>
              <a:t>Counting to 5 Worksheet</a:t>
            </a:r>
          </a:p>
        </p:txBody>
      </p:sp>
      <p:sp>
        <p:nvSpPr>
          <p:cNvPr id="40963" name="TextBox 5">
            <a:extLst>
              <a:ext uri="{FF2B5EF4-FFF2-40B4-BE49-F238E27FC236}">
                <a16:creationId xmlns:a16="http://schemas.microsoft.com/office/drawing/2014/main" id="{FFFD68C0-FFD0-4E75-A6C3-FAE46833FF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79413"/>
            <a:ext cx="91440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GB" altLang="en-US" sz="1600">
                <a:latin typeface="Comic Sans MS" panose="030F0702030302020204" pitchFamily="66" charset="0"/>
              </a:rPr>
              <a:t>Join the numbers to the ladybird with the correct amount of spots by drawing a line.</a:t>
            </a:r>
          </a:p>
        </p:txBody>
      </p:sp>
      <p:grpSp>
        <p:nvGrpSpPr>
          <p:cNvPr id="40964" name="Group 2">
            <a:extLst>
              <a:ext uri="{FF2B5EF4-FFF2-40B4-BE49-F238E27FC236}">
                <a16:creationId xmlns:a16="http://schemas.microsoft.com/office/drawing/2014/main" id="{7744A194-1FB9-435B-94E0-1F0F204D022B}"/>
              </a:ext>
            </a:extLst>
          </p:cNvPr>
          <p:cNvGrpSpPr>
            <a:grpSpLocks/>
          </p:cNvGrpSpPr>
          <p:nvPr/>
        </p:nvGrpSpPr>
        <p:grpSpPr bwMode="auto">
          <a:xfrm>
            <a:off x="1141413" y="4970463"/>
            <a:ext cx="6850062" cy="1631950"/>
            <a:chOff x="100961" y="4672479"/>
            <a:chExt cx="6849084" cy="1631216"/>
          </a:xfrm>
        </p:grpSpPr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id="{465B9A45-E980-4023-831F-FA8D3B40F8A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88474" y="4672479"/>
              <a:ext cx="911519" cy="1631216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defRPr/>
              </a:pPr>
              <a:r>
                <a:rPr lang="en-GB" altLang="en-US" sz="10000" b="1" dirty="0">
                  <a:ln w="28575">
                    <a:solidFill>
                      <a:schemeClr val="tx1"/>
                    </a:solidFill>
                  </a:ln>
                  <a:solidFill>
                    <a:schemeClr val="bg1"/>
                  </a:solidFill>
                  <a:latin typeface="Comic Sans MS" panose="030F0702030302020204" pitchFamily="66" charset="0"/>
                </a:rPr>
                <a:t>1</a:t>
              </a:r>
            </a:p>
          </p:txBody>
        </p:sp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798502E8-7B56-4FC1-90D6-38C606BB07D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0961" y="4672479"/>
              <a:ext cx="911519" cy="1631216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defRPr/>
              </a:pPr>
              <a:r>
                <a:rPr lang="en-GB" altLang="en-US" sz="10000" b="1" dirty="0">
                  <a:ln w="28575">
                    <a:solidFill>
                      <a:schemeClr val="tx1"/>
                    </a:solidFill>
                  </a:ln>
                  <a:solidFill>
                    <a:schemeClr val="bg1"/>
                  </a:solidFill>
                  <a:latin typeface="Comic Sans MS" panose="030F0702030302020204" pitchFamily="66" charset="0"/>
                </a:rPr>
                <a:t>0</a:t>
              </a:r>
            </a:p>
          </p:txBody>
        </p:sp>
        <p:sp>
          <p:nvSpPr>
            <p:cNvPr id="94" name="TextBox 93">
              <a:extLst>
                <a:ext uri="{FF2B5EF4-FFF2-40B4-BE49-F238E27FC236}">
                  <a16:creationId xmlns:a16="http://schemas.microsoft.com/office/drawing/2014/main" id="{53E386FA-0597-4FFA-9A76-AE15572670F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75987" y="4672479"/>
              <a:ext cx="911519" cy="1631216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defRPr/>
              </a:pPr>
              <a:r>
                <a:rPr lang="en-GB" altLang="en-US" sz="10000" b="1" dirty="0">
                  <a:ln w="28575">
                    <a:solidFill>
                      <a:schemeClr val="tx1"/>
                    </a:solidFill>
                  </a:ln>
                  <a:solidFill>
                    <a:schemeClr val="bg1"/>
                  </a:solidFill>
                  <a:latin typeface="Comic Sans MS" panose="030F0702030302020204" pitchFamily="66" charset="0"/>
                </a:rPr>
                <a:t>2</a:t>
              </a:r>
            </a:p>
          </p:txBody>
        </p:sp>
        <p:sp>
          <p:nvSpPr>
            <p:cNvPr id="95" name="TextBox 94">
              <a:extLst>
                <a:ext uri="{FF2B5EF4-FFF2-40B4-BE49-F238E27FC236}">
                  <a16:creationId xmlns:a16="http://schemas.microsoft.com/office/drawing/2014/main" id="{DFC58564-1808-4F71-B8DE-3AFAA815697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63500" y="4672479"/>
              <a:ext cx="911519" cy="1631216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defRPr/>
              </a:pPr>
              <a:r>
                <a:rPr lang="en-GB" altLang="en-US" sz="10000" b="1" dirty="0">
                  <a:ln w="28575">
                    <a:solidFill>
                      <a:schemeClr val="tx1"/>
                    </a:solidFill>
                  </a:ln>
                  <a:solidFill>
                    <a:schemeClr val="bg1"/>
                  </a:solidFill>
                  <a:latin typeface="Comic Sans MS" panose="030F0702030302020204" pitchFamily="66" charset="0"/>
                </a:rPr>
                <a:t>3</a:t>
              </a:r>
            </a:p>
          </p:txBody>
        </p:sp>
        <p:sp>
          <p:nvSpPr>
            <p:cNvPr id="96" name="TextBox 95">
              <a:extLst>
                <a:ext uri="{FF2B5EF4-FFF2-40B4-BE49-F238E27FC236}">
                  <a16:creationId xmlns:a16="http://schemas.microsoft.com/office/drawing/2014/main" id="{25E06187-CBD7-4468-923C-95E38856D64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51013" y="4672479"/>
              <a:ext cx="911519" cy="1631216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defRPr/>
              </a:pPr>
              <a:r>
                <a:rPr lang="en-GB" altLang="en-US" sz="10000" b="1" dirty="0">
                  <a:ln w="28575">
                    <a:solidFill>
                      <a:schemeClr val="tx1"/>
                    </a:solidFill>
                  </a:ln>
                  <a:solidFill>
                    <a:schemeClr val="bg1"/>
                  </a:solidFill>
                  <a:latin typeface="Comic Sans MS" panose="030F0702030302020204" pitchFamily="66" charset="0"/>
                </a:rPr>
                <a:t>4</a:t>
              </a:r>
            </a:p>
          </p:txBody>
        </p:sp>
        <p:sp>
          <p:nvSpPr>
            <p:cNvPr id="97" name="TextBox 96">
              <a:extLst>
                <a:ext uri="{FF2B5EF4-FFF2-40B4-BE49-F238E27FC236}">
                  <a16:creationId xmlns:a16="http://schemas.microsoft.com/office/drawing/2014/main" id="{1F33165F-5221-4463-9FFB-FDB1C80D5FE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038526" y="4672479"/>
              <a:ext cx="911519" cy="1631216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defRPr/>
              </a:pPr>
              <a:r>
                <a:rPr lang="en-GB" altLang="en-US" sz="10000" b="1" dirty="0">
                  <a:ln w="28575">
                    <a:solidFill>
                      <a:schemeClr val="tx1"/>
                    </a:solidFill>
                  </a:ln>
                  <a:solidFill>
                    <a:schemeClr val="bg1"/>
                  </a:solidFill>
                  <a:latin typeface="Comic Sans MS" panose="030F0702030302020204" pitchFamily="66" charset="0"/>
                </a:rPr>
                <a:t>5</a:t>
              </a:r>
            </a:p>
          </p:txBody>
        </p:sp>
      </p:grpSp>
      <p:grpSp>
        <p:nvGrpSpPr>
          <p:cNvPr id="40965" name="Group 4">
            <a:extLst>
              <a:ext uri="{FF2B5EF4-FFF2-40B4-BE49-F238E27FC236}">
                <a16:creationId xmlns:a16="http://schemas.microsoft.com/office/drawing/2014/main" id="{B9130607-7A96-4D11-B104-726A30F4BE10}"/>
              </a:ext>
            </a:extLst>
          </p:cNvPr>
          <p:cNvGrpSpPr>
            <a:grpSpLocks/>
          </p:cNvGrpSpPr>
          <p:nvPr/>
        </p:nvGrpSpPr>
        <p:grpSpPr bwMode="auto">
          <a:xfrm>
            <a:off x="403225" y="1017588"/>
            <a:ext cx="8343900" cy="3252787"/>
            <a:chOff x="240533" y="890818"/>
            <a:chExt cx="8344197" cy="3252808"/>
          </a:xfrm>
        </p:grpSpPr>
        <p:pic>
          <p:nvPicPr>
            <p:cNvPr id="40966" name="Picture 1">
              <a:extLst>
                <a:ext uri="{FF2B5EF4-FFF2-40B4-BE49-F238E27FC236}">
                  <a16:creationId xmlns:a16="http://schemas.microsoft.com/office/drawing/2014/main" id="{45274B53-4E73-4FD0-ABED-5D92560E799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0739" y="890818"/>
              <a:ext cx="2343203" cy="1427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0967" name="Picture 98">
              <a:extLst>
                <a:ext uri="{FF2B5EF4-FFF2-40B4-BE49-F238E27FC236}">
                  <a16:creationId xmlns:a16="http://schemas.microsoft.com/office/drawing/2014/main" id="{CACCD5DE-ECC7-4FBD-BA9D-7DC2449561F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41133" y="890818"/>
              <a:ext cx="2343203" cy="1427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0968" name="Picture 99">
              <a:extLst>
                <a:ext uri="{FF2B5EF4-FFF2-40B4-BE49-F238E27FC236}">
                  <a16:creationId xmlns:a16="http://schemas.microsoft.com/office/drawing/2014/main" id="{AC774C2F-28DC-4DFC-8F97-B628889C90B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41527" y="890818"/>
              <a:ext cx="2343203" cy="1427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4" name="Oval 103">
              <a:extLst>
                <a:ext uri="{FF2B5EF4-FFF2-40B4-BE49-F238E27FC236}">
                  <a16:creationId xmlns:a16="http://schemas.microsoft.com/office/drawing/2014/main" id="{F4101439-07C0-4328-81A8-3FA52519043A}"/>
                </a:ext>
              </a:extLst>
            </p:cNvPr>
            <p:cNvSpPr/>
            <p:nvPr/>
          </p:nvSpPr>
          <p:spPr>
            <a:xfrm>
              <a:off x="1501053" y="1559159"/>
              <a:ext cx="220671" cy="24924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105" name="Oval 104">
              <a:extLst>
                <a:ext uri="{FF2B5EF4-FFF2-40B4-BE49-F238E27FC236}">
                  <a16:creationId xmlns:a16="http://schemas.microsoft.com/office/drawing/2014/main" id="{8FA28636-CFC9-4BDA-99FF-6C854DD55B74}"/>
                </a:ext>
              </a:extLst>
            </p:cNvPr>
            <p:cNvSpPr/>
            <p:nvPr/>
          </p:nvSpPr>
          <p:spPr>
            <a:xfrm>
              <a:off x="1928106" y="1557572"/>
              <a:ext cx="220670" cy="249239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119" name="Oval 118">
              <a:extLst>
                <a:ext uri="{FF2B5EF4-FFF2-40B4-BE49-F238E27FC236}">
                  <a16:creationId xmlns:a16="http://schemas.microsoft.com/office/drawing/2014/main" id="{FF219FBF-5F8C-412B-B2D9-1216CBBC670A}"/>
                </a:ext>
              </a:extLst>
            </p:cNvPr>
            <p:cNvSpPr/>
            <p:nvPr/>
          </p:nvSpPr>
          <p:spPr>
            <a:xfrm>
              <a:off x="4507885" y="1349608"/>
              <a:ext cx="219083" cy="24924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120" name="Oval 119">
              <a:extLst>
                <a:ext uri="{FF2B5EF4-FFF2-40B4-BE49-F238E27FC236}">
                  <a16:creationId xmlns:a16="http://schemas.microsoft.com/office/drawing/2014/main" id="{72A42DB8-F06D-4513-9091-C52693385863}"/>
                </a:ext>
              </a:extLst>
            </p:cNvPr>
            <p:cNvSpPr/>
            <p:nvPr/>
          </p:nvSpPr>
          <p:spPr>
            <a:xfrm>
              <a:off x="4934938" y="1346433"/>
              <a:ext cx="219083" cy="250827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121" name="Oval 120">
              <a:extLst>
                <a:ext uri="{FF2B5EF4-FFF2-40B4-BE49-F238E27FC236}">
                  <a16:creationId xmlns:a16="http://schemas.microsoft.com/office/drawing/2014/main" id="{7B70A931-C074-4837-94E7-09F31D685610}"/>
                </a:ext>
              </a:extLst>
            </p:cNvPr>
            <p:cNvSpPr/>
            <p:nvPr/>
          </p:nvSpPr>
          <p:spPr>
            <a:xfrm>
              <a:off x="4507885" y="1808399"/>
              <a:ext cx="219083" cy="249239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122" name="Oval 121">
              <a:extLst>
                <a:ext uri="{FF2B5EF4-FFF2-40B4-BE49-F238E27FC236}">
                  <a16:creationId xmlns:a16="http://schemas.microsoft.com/office/drawing/2014/main" id="{2887B563-C657-4B9C-8517-3DBADFBD40E9}"/>
                </a:ext>
              </a:extLst>
            </p:cNvPr>
            <p:cNvSpPr/>
            <p:nvPr/>
          </p:nvSpPr>
          <p:spPr>
            <a:xfrm>
              <a:off x="4934938" y="1806811"/>
              <a:ext cx="219083" cy="24924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pic>
          <p:nvPicPr>
            <p:cNvPr id="40975" name="Picture 129">
              <a:extLst>
                <a:ext uri="{FF2B5EF4-FFF2-40B4-BE49-F238E27FC236}">
                  <a16:creationId xmlns:a16="http://schemas.microsoft.com/office/drawing/2014/main" id="{E1D9FCAA-F9C6-4864-B3E6-DC5CA33950F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0533" y="2716506"/>
              <a:ext cx="2343203" cy="1427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0976" name="Picture 130">
              <a:extLst>
                <a:ext uri="{FF2B5EF4-FFF2-40B4-BE49-F238E27FC236}">
                  <a16:creationId xmlns:a16="http://schemas.microsoft.com/office/drawing/2014/main" id="{00FC97D2-674C-4897-BD84-664ECA55204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40927" y="2716506"/>
              <a:ext cx="2343203" cy="1427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0977" name="Picture 131">
              <a:extLst>
                <a:ext uri="{FF2B5EF4-FFF2-40B4-BE49-F238E27FC236}">
                  <a16:creationId xmlns:a16="http://schemas.microsoft.com/office/drawing/2014/main" id="{57AA87BD-C68D-4E79-A6B8-0E6664F37E1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41321" y="2716506"/>
              <a:ext cx="2343203" cy="1427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8" name="Oval 117">
              <a:extLst>
                <a:ext uri="{FF2B5EF4-FFF2-40B4-BE49-F238E27FC236}">
                  <a16:creationId xmlns:a16="http://schemas.microsoft.com/office/drawing/2014/main" id="{B6169686-A5B4-4078-AD6C-1D2BB0CE32A9}"/>
                </a:ext>
              </a:extLst>
            </p:cNvPr>
            <p:cNvSpPr/>
            <p:nvPr/>
          </p:nvSpPr>
          <p:spPr>
            <a:xfrm>
              <a:off x="7724274" y="1543284"/>
              <a:ext cx="220671" cy="24924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grpSp>
          <p:nvGrpSpPr>
            <p:cNvPr id="40979" name="Group 3">
              <a:extLst>
                <a:ext uri="{FF2B5EF4-FFF2-40B4-BE49-F238E27FC236}">
                  <a16:creationId xmlns:a16="http://schemas.microsoft.com/office/drawing/2014/main" id="{F683942D-4B7A-4893-8A8F-80E7430D397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517101" y="3146208"/>
              <a:ext cx="647509" cy="711160"/>
              <a:chOff x="5981312" y="3309403"/>
              <a:chExt cx="647509" cy="711160"/>
            </a:xfrm>
          </p:grpSpPr>
          <p:sp>
            <p:nvSpPr>
              <p:cNvPr id="109" name="Oval 108">
                <a:extLst>
                  <a:ext uri="{FF2B5EF4-FFF2-40B4-BE49-F238E27FC236}">
                    <a16:creationId xmlns:a16="http://schemas.microsoft.com/office/drawing/2014/main" id="{B4EC4481-3721-4938-A63E-57869D02DC5D}"/>
                  </a:ext>
                </a:extLst>
              </p:cNvPr>
              <p:cNvSpPr/>
              <p:nvPr/>
            </p:nvSpPr>
            <p:spPr>
              <a:xfrm>
                <a:off x="5982103" y="3313040"/>
                <a:ext cx="219083" cy="249240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GB"/>
              </a:p>
            </p:txBody>
          </p:sp>
          <p:sp>
            <p:nvSpPr>
              <p:cNvPr id="110" name="Oval 109">
                <a:extLst>
                  <a:ext uri="{FF2B5EF4-FFF2-40B4-BE49-F238E27FC236}">
                    <a16:creationId xmlns:a16="http://schemas.microsoft.com/office/drawing/2014/main" id="{317EC02A-F16F-4D0B-B5D5-6C02565B05C3}"/>
                  </a:ext>
                </a:extLst>
              </p:cNvPr>
              <p:cNvSpPr/>
              <p:nvPr/>
            </p:nvSpPr>
            <p:spPr>
              <a:xfrm>
                <a:off x="6409156" y="3309865"/>
                <a:ext cx="219083" cy="249240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GB"/>
              </a:p>
            </p:txBody>
          </p:sp>
          <p:sp>
            <p:nvSpPr>
              <p:cNvPr id="111" name="Oval 110">
                <a:extLst>
                  <a:ext uri="{FF2B5EF4-FFF2-40B4-BE49-F238E27FC236}">
                    <a16:creationId xmlns:a16="http://schemas.microsoft.com/office/drawing/2014/main" id="{02879E8D-4A2B-47C2-ADCB-BDD34F94C48F}"/>
                  </a:ext>
                </a:extLst>
              </p:cNvPr>
              <p:cNvSpPr/>
              <p:nvPr/>
            </p:nvSpPr>
            <p:spPr>
              <a:xfrm>
                <a:off x="5982103" y="3771831"/>
                <a:ext cx="219083" cy="249239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GB"/>
              </a:p>
            </p:txBody>
          </p:sp>
          <p:sp>
            <p:nvSpPr>
              <p:cNvPr id="112" name="Oval 111">
                <a:extLst>
                  <a:ext uri="{FF2B5EF4-FFF2-40B4-BE49-F238E27FC236}">
                    <a16:creationId xmlns:a16="http://schemas.microsoft.com/office/drawing/2014/main" id="{3C8FEA1C-0337-42CB-8393-C28C7603F2F9}"/>
                  </a:ext>
                </a:extLst>
              </p:cNvPr>
              <p:cNvSpPr/>
              <p:nvPr/>
            </p:nvSpPr>
            <p:spPr>
              <a:xfrm>
                <a:off x="6409156" y="3768656"/>
                <a:ext cx="219083" cy="249239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GB"/>
              </a:p>
            </p:txBody>
          </p:sp>
          <p:sp>
            <p:nvSpPr>
              <p:cNvPr id="113" name="Oval 112">
                <a:extLst>
                  <a:ext uri="{FF2B5EF4-FFF2-40B4-BE49-F238E27FC236}">
                    <a16:creationId xmlns:a16="http://schemas.microsoft.com/office/drawing/2014/main" id="{66CBD234-749C-45E6-93B9-69DAEB37B53C}"/>
                  </a:ext>
                </a:extLst>
              </p:cNvPr>
              <p:cNvSpPr/>
              <p:nvPr/>
            </p:nvSpPr>
            <p:spPr>
              <a:xfrm>
                <a:off x="6188485" y="3524180"/>
                <a:ext cx="220671" cy="249239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GB"/>
              </a:p>
            </p:txBody>
          </p:sp>
        </p:grpSp>
        <p:sp>
          <p:nvSpPr>
            <p:cNvPr id="133" name="Oval 132">
              <a:extLst>
                <a:ext uri="{FF2B5EF4-FFF2-40B4-BE49-F238E27FC236}">
                  <a16:creationId xmlns:a16="http://schemas.microsoft.com/office/drawing/2014/main" id="{4D996A25-8D15-4E02-BE6E-907CBCAB6977}"/>
                </a:ext>
              </a:extLst>
            </p:cNvPr>
            <p:cNvSpPr/>
            <p:nvPr/>
          </p:nvSpPr>
          <p:spPr>
            <a:xfrm>
              <a:off x="1504228" y="3287958"/>
              <a:ext cx="220671" cy="249239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134" name="Oval 133">
              <a:extLst>
                <a:ext uri="{FF2B5EF4-FFF2-40B4-BE49-F238E27FC236}">
                  <a16:creationId xmlns:a16="http://schemas.microsoft.com/office/drawing/2014/main" id="{7F8AAE2E-7B6C-45F4-8EA7-16CDF1A844EC}"/>
                </a:ext>
              </a:extLst>
            </p:cNvPr>
            <p:cNvSpPr/>
            <p:nvPr/>
          </p:nvSpPr>
          <p:spPr>
            <a:xfrm>
              <a:off x="1931281" y="3284783"/>
              <a:ext cx="220670" cy="250827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135" name="Oval 134">
              <a:extLst>
                <a:ext uri="{FF2B5EF4-FFF2-40B4-BE49-F238E27FC236}">
                  <a16:creationId xmlns:a16="http://schemas.microsoft.com/office/drawing/2014/main" id="{EB1AE041-D10D-4E5F-93E2-AEEBA9E4396E}"/>
                </a:ext>
              </a:extLst>
            </p:cNvPr>
            <p:cNvSpPr/>
            <p:nvPr/>
          </p:nvSpPr>
          <p:spPr>
            <a:xfrm>
              <a:off x="1729661" y="3500685"/>
              <a:ext cx="220671" cy="249239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</p:grp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extBox 5">
            <a:extLst>
              <a:ext uri="{FF2B5EF4-FFF2-40B4-BE49-F238E27FC236}">
                <a16:creationId xmlns:a16="http://schemas.microsoft.com/office/drawing/2014/main" id="{8D8C463F-2C3F-4485-9B86-994BBD18E1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350"/>
            <a:ext cx="9144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GB" altLang="en-US" b="1">
                <a:latin typeface="Comic Sans MS" panose="030F0702030302020204" pitchFamily="66" charset="0"/>
              </a:rPr>
              <a:t>Counting to 5 Worksheet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5381944-CA7F-404E-B923-08256F6AB8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7090" y="4998048"/>
            <a:ext cx="8589818" cy="1631351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GB" altLang="en-US" sz="10000" dirty="0">
                <a:ln w="12700">
                  <a:solidFill>
                    <a:schemeClr val="tx1"/>
                  </a:solidFill>
                  <a:prstDash val="dash"/>
                </a:ln>
                <a:solidFill>
                  <a:schemeClr val="bg1"/>
                </a:solidFill>
                <a:latin typeface="Kristen ITC" panose="03050502040202030202" pitchFamily="66" charset="0"/>
              </a:rPr>
              <a:t> 0  1  2  3  4  5</a:t>
            </a:r>
          </a:p>
        </p:txBody>
      </p:sp>
      <p:grpSp>
        <p:nvGrpSpPr>
          <p:cNvPr id="41988" name="Group 146">
            <a:extLst>
              <a:ext uri="{FF2B5EF4-FFF2-40B4-BE49-F238E27FC236}">
                <a16:creationId xmlns:a16="http://schemas.microsoft.com/office/drawing/2014/main" id="{D6D78CF4-504C-42DF-B574-1E1771CA078D}"/>
              </a:ext>
            </a:extLst>
          </p:cNvPr>
          <p:cNvGrpSpPr>
            <a:grpSpLocks/>
          </p:cNvGrpSpPr>
          <p:nvPr/>
        </p:nvGrpSpPr>
        <p:grpSpPr bwMode="auto">
          <a:xfrm>
            <a:off x="0" y="468313"/>
            <a:ext cx="9144000" cy="1749425"/>
            <a:chOff x="1" y="468143"/>
            <a:chExt cx="9144000" cy="1750092"/>
          </a:xfrm>
        </p:grpSpPr>
        <p:sp>
          <p:nvSpPr>
            <p:cNvPr id="42008" name="TextBox 5">
              <a:extLst>
                <a:ext uri="{FF2B5EF4-FFF2-40B4-BE49-F238E27FC236}">
                  <a16:creationId xmlns:a16="http://schemas.microsoft.com/office/drawing/2014/main" id="{2920C527-C2E0-4C23-983A-0B6C062B11A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" y="468143"/>
              <a:ext cx="9144000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GB" altLang="en-US" sz="1600">
                  <a:latin typeface="Comic Sans MS" panose="030F0702030302020204" pitchFamily="66" charset="0"/>
                </a:rPr>
                <a:t>1.  Circle the odd one out in each group.</a:t>
              </a:r>
            </a:p>
          </p:txBody>
        </p:sp>
        <p:grpSp>
          <p:nvGrpSpPr>
            <p:cNvPr id="42009" name="Group 135">
              <a:extLst>
                <a:ext uri="{FF2B5EF4-FFF2-40B4-BE49-F238E27FC236}">
                  <a16:creationId xmlns:a16="http://schemas.microsoft.com/office/drawing/2014/main" id="{2330E56B-ABD7-4C50-8198-4ECD4A55649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12477" y="972008"/>
              <a:ext cx="8122113" cy="1246227"/>
              <a:chOff x="277091" y="1098754"/>
              <a:chExt cx="8122113" cy="1246227"/>
            </a:xfrm>
          </p:grpSpPr>
          <p:grpSp>
            <p:nvGrpSpPr>
              <p:cNvPr id="42010" name="Group 23">
                <a:extLst>
                  <a:ext uri="{FF2B5EF4-FFF2-40B4-BE49-F238E27FC236}">
                    <a16:creationId xmlns:a16="http://schemas.microsoft.com/office/drawing/2014/main" id="{A55EE9EF-C5D5-4FD6-B4B1-677DCBAD8E12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77091" y="1098754"/>
                <a:ext cx="2003480" cy="1246227"/>
                <a:chOff x="277091" y="1098754"/>
                <a:chExt cx="2003480" cy="1246227"/>
              </a:xfrm>
            </p:grpSpPr>
            <p:grpSp>
              <p:nvGrpSpPr>
                <p:cNvPr id="42043" name="Group 10">
                  <a:extLst>
                    <a:ext uri="{FF2B5EF4-FFF2-40B4-BE49-F238E27FC236}">
                      <a16:creationId xmlns:a16="http://schemas.microsoft.com/office/drawing/2014/main" id="{876A98D5-6763-433D-AA1E-85BE0E039489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277091" y="1098754"/>
                  <a:ext cx="903406" cy="550216"/>
                  <a:chOff x="277091" y="1098754"/>
                  <a:chExt cx="903406" cy="550216"/>
                </a:xfrm>
              </p:grpSpPr>
              <p:pic>
                <p:nvPicPr>
                  <p:cNvPr id="42057" name="Picture 6">
                    <a:extLst>
                      <a:ext uri="{FF2B5EF4-FFF2-40B4-BE49-F238E27FC236}">
                        <a16:creationId xmlns:a16="http://schemas.microsoft.com/office/drawing/2014/main" id="{DCA2C570-D2D0-4EBA-BC56-01F6A91C7190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277091" y="1098754"/>
                    <a:ext cx="903406" cy="550216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8" name="Oval 7">
                    <a:extLst>
                      <a:ext uri="{FF2B5EF4-FFF2-40B4-BE49-F238E27FC236}">
                        <a16:creationId xmlns:a16="http://schemas.microsoft.com/office/drawing/2014/main" id="{D4982F5D-80B9-498A-8385-30ED18F247FB}"/>
                      </a:ext>
                    </a:extLst>
                  </p:cNvPr>
                  <p:cNvSpPr/>
                  <p:nvPr/>
                </p:nvSpPr>
                <p:spPr>
                  <a:xfrm>
                    <a:off x="775853" y="1266657"/>
                    <a:ext cx="103187" cy="96875"/>
                  </a:xfrm>
                  <a:prstGeom prst="ellipse">
                    <a:avLst/>
                  </a:prstGeom>
                  <a:solidFill>
                    <a:schemeClr val="tx1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GB"/>
                  </a:p>
                </p:txBody>
              </p:sp>
              <p:sp>
                <p:nvSpPr>
                  <p:cNvPr id="9" name="Oval 8">
                    <a:extLst>
                      <a:ext uri="{FF2B5EF4-FFF2-40B4-BE49-F238E27FC236}">
                        <a16:creationId xmlns:a16="http://schemas.microsoft.com/office/drawing/2014/main" id="{6A4AF895-E993-43AC-B549-A60C5AA07AC9}"/>
                      </a:ext>
                    </a:extLst>
                  </p:cNvPr>
                  <p:cNvSpPr/>
                  <p:nvPr/>
                </p:nvSpPr>
                <p:spPr>
                  <a:xfrm>
                    <a:off x="928253" y="1420704"/>
                    <a:ext cx="103187" cy="95286"/>
                  </a:xfrm>
                  <a:prstGeom prst="ellipse">
                    <a:avLst/>
                  </a:prstGeom>
                  <a:solidFill>
                    <a:schemeClr val="tx1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GB"/>
                  </a:p>
                </p:txBody>
              </p:sp>
            </p:grpSp>
            <p:grpSp>
              <p:nvGrpSpPr>
                <p:cNvPr id="42044" name="Group 11">
                  <a:extLst>
                    <a:ext uri="{FF2B5EF4-FFF2-40B4-BE49-F238E27FC236}">
                      <a16:creationId xmlns:a16="http://schemas.microsoft.com/office/drawing/2014/main" id="{B1FF866F-D2C2-4D0E-B17A-4AC1EE953CCD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1377165" y="1098754"/>
                  <a:ext cx="903406" cy="550216"/>
                  <a:chOff x="277091" y="1098754"/>
                  <a:chExt cx="903406" cy="550216"/>
                </a:xfrm>
              </p:grpSpPr>
              <p:pic>
                <p:nvPicPr>
                  <p:cNvPr id="42054" name="Picture 12">
                    <a:extLst>
                      <a:ext uri="{FF2B5EF4-FFF2-40B4-BE49-F238E27FC236}">
                        <a16:creationId xmlns:a16="http://schemas.microsoft.com/office/drawing/2014/main" id="{9C1386DC-C150-4D8D-B78E-3C1337AF6086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277091" y="1098754"/>
                    <a:ext cx="903406" cy="550216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14" name="Oval 13">
                    <a:extLst>
                      <a:ext uri="{FF2B5EF4-FFF2-40B4-BE49-F238E27FC236}">
                        <a16:creationId xmlns:a16="http://schemas.microsoft.com/office/drawing/2014/main" id="{1F134840-D5DA-4DE4-ACD3-ECE1AC8D5F72}"/>
                      </a:ext>
                    </a:extLst>
                  </p:cNvPr>
                  <p:cNvSpPr/>
                  <p:nvPr/>
                </p:nvSpPr>
                <p:spPr>
                  <a:xfrm>
                    <a:off x="775916" y="1266657"/>
                    <a:ext cx="103188" cy="96875"/>
                  </a:xfrm>
                  <a:prstGeom prst="ellipse">
                    <a:avLst/>
                  </a:prstGeom>
                  <a:solidFill>
                    <a:schemeClr val="tx1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GB"/>
                  </a:p>
                </p:txBody>
              </p:sp>
              <p:sp>
                <p:nvSpPr>
                  <p:cNvPr id="15" name="Oval 14">
                    <a:extLst>
                      <a:ext uri="{FF2B5EF4-FFF2-40B4-BE49-F238E27FC236}">
                        <a16:creationId xmlns:a16="http://schemas.microsoft.com/office/drawing/2014/main" id="{FA18114E-D991-43B4-8BAE-49045644E659}"/>
                      </a:ext>
                    </a:extLst>
                  </p:cNvPr>
                  <p:cNvSpPr/>
                  <p:nvPr/>
                </p:nvSpPr>
                <p:spPr>
                  <a:xfrm>
                    <a:off x="928316" y="1420704"/>
                    <a:ext cx="103188" cy="95286"/>
                  </a:xfrm>
                  <a:prstGeom prst="ellipse">
                    <a:avLst/>
                  </a:prstGeom>
                  <a:solidFill>
                    <a:schemeClr val="tx1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GB"/>
                  </a:p>
                </p:txBody>
              </p:sp>
            </p:grpSp>
            <p:grpSp>
              <p:nvGrpSpPr>
                <p:cNvPr id="42045" name="Group 15">
                  <a:extLst>
                    <a:ext uri="{FF2B5EF4-FFF2-40B4-BE49-F238E27FC236}">
                      <a16:creationId xmlns:a16="http://schemas.microsoft.com/office/drawing/2014/main" id="{6BDA35BD-FF23-4875-AA2B-9E2EA711A8BF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277091" y="1794765"/>
                  <a:ext cx="903406" cy="550216"/>
                  <a:chOff x="277091" y="1098754"/>
                  <a:chExt cx="903406" cy="550216"/>
                </a:xfrm>
              </p:grpSpPr>
              <p:pic>
                <p:nvPicPr>
                  <p:cNvPr id="42051" name="Picture 16">
                    <a:extLst>
                      <a:ext uri="{FF2B5EF4-FFF2-40B4-BE49-F238E27FC236}">
                        <a16:creationId xmlns:a16="http://schemas.microsoft.com/office/drawing/2014/main" id="{33882245-C4FC-45E3-BBDE-934B4F4E5FB3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277091" y="1098754"/>
                    <a:ext cx="903406" cy="550216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18" name="Oval 17">
                    <a:extLst>
                      <a:ext uri="{FF2B5EF4-FFF2-40B4-BE49-F238E27FC236}">
                        <a16:creationId xmlns:a16="http://schemas.microsoft.com/office/drawing/2014/main" id="{1B684607-468E-4BD9-B359-18724275E4DE}"/>
                      </a:ext>
                    </a:extLst>
                  </p:cNvPr>
                  <p:cNvSpPr/>
                  <p:nvPr/>
                </p:nvSpPr>
                <p:spPr>
                  <a:xfrm>
                    <a:off x="775853" y="1266236"/>
                    <a:ext cx="103187" cy="96875"/>
                  </a:xfrm>
                  <a:prstGeom prst="ellipse">
                    <a:avLst/>
                  </a:prstGeom>
                  <a:solidFill>
                    <a:schemeClr val="tx1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GB"/>
                  </a:p>
                </p:txBody>
              </p:sp>
              <p:sp>
                <p:nvSpPr>
                  <p:cNvPr id="19" name="Oval 18">
                    <a:extLst>
                      <a:ext uri="{FF2B5EF4-FFF2-40B4-BE49-F238E27FC236}">
                        <a16:creationId xmlns:a16="http://schemas.microsoft.com/office/drawing/2014/main" id="{D21E7115-F4A9-4AC2-ADA0-16BE04F5705C}"/>
                      </a:ext>
                    </a:extLst>
                  </p:cNvPr>
                  <p:cNvSpPr/>
                  <p:nvPr/>
                </p:nvSpPr>
                <p:spPr>
                  <a:xfrm>
                    <a:off x="928253" y="1420283"/>
                    <a:ext cx="103187" cy="95286"/>
                  </a:xfrm>
                  <a:prstGeom prst="ellipse">
                    <a:avLst/>
                  </a:prstGeom>
                  <a:solidFill>
                    <a:schemeClr val="tx1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GB"/>
                  </a:p>
                </p:txBody>
              </p:sp>
            </p:grpSp>
            <p:grpSp>
              <p:nvGrpSpPr>
                <p:cNvPr id="42046" name="Group 19">
                  <a:extLst>
                    <a:ext uri="{FF2B5EF4-FFF2-40B4-BE49-F238E27FC236}">
                      <a16:creationId xmlns:a16="http://schemas.microsoft.com/office/drawing/2014/main" id="{5F56C98A-C69B-4DFE-8864-7F6BE16BB4AB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1377165" y="1794765"/>
                  <a:ext cx="903406" cy="550216"/>
                  <a:chOff x="277091" y="1098754"/>
                  <a:chExt cx="903406" cy="550216"/>
                </a:xfrm>
              </p:grpSpPr>
              <p:pic>
                <p:nvPicPr>
                  <p:cNvPr id="42048" name="Picture 20">
                    <a:extLst>
                      <a:ext uri="{FF2B5EF4-FFF2-40B4-BE49-F238E27FC236}">
                        <a16:creationId xmlns:a16="http://schemas.microsoft.com/office/drawing/2014/main" id="{119F5F3A-D08E-410D-88EB-DA3752C0B9DB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277091" y="1098754"/>
                    <a:ext cx="903406" cy="550216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22" name="Oval 21">
                    <a:extLst>
                      <a:ext uri="{FF2B5EF4-FFF2-40B4-BE49-F238E27FC236}">
                        <a16:creationId xmlns:a16="http://schemas.microsoft.com/office/drawing/2014/main" id="{1AA1B992-593E-42B8-B0EF-B601F8956DF7}"/>
                      </a:ext>
                    </a:extLst>
                  </p:cNvPr>
                  <p:cNvSpPr/>
                  <p:nvPr/>
                </p:nvSpPr>
                <p:spPr>
                  <a:xfrm>
                    <a:off x="829891" y="1266236"/>
                    <a:ext cx="103188" cy="96875"/>
                  </a:xfrm>
                  <a:prstGeom prst="ellipse">
                    <a:avLst/>
                  </a:prstGeom>
                  <a:solidFill>
                    <a:schemeClr val="tx1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GB"/>
                  </a:p>
                </p:txBody>
              </p:sp>
              <p:sp>
                <p:nvSpPr>
                  <p:cNvPr id="23" name="Oval 22">
                    <a:extLst>
                      <a:ext uri="{FF2B5EF4-FFF2-40B4-BE49-F238E27FC236}">
                        <a16:creationId xmlns:a16="http://schemas.microsoft.com/office/drawing/2014/main" id="{27C5CABF-F451-4C40-A1D7-3C52ADCE4F29}"/>
                      </a:ext>
                    </a:extLst>
                  </p:cNvPr>
                  <p:cNvSpPr/>
                  <p:nvPr/>
                </p:nvSpPr>
                <p:spPr>
                  <a:xfrm>
                    <a:off x="982291" y="1420283"/>
                    <a:ext cx="103188" cy="95286"/>
                  </a:xfrm>
                  <a:prstGeom prst="ellipse">
                    <a:avLst/>
                  </a:prstGeom>
                  <a:solidFill>
                    <a:schemeClr val="tx1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GB"/>
                  </a:p>
                </p:txBody>
              </p:sp>
            </p:grpSp>
            <p:sp>
              <p:nvSpPr>
                <p:cNvPr id="10" name="Oval 9">
                  <a:extLst>
                    <a:ext uri="{FF2B5EF4-FFF2-40B4-BE49-F238E27FC236}">
                      <a16:creationId xmlns:a16="http://schemas.microsoft.com/office/drawing/2014/main" id="{8708BB8B-6A5F-4719-A619-2E75307724C4}"/>
                    </a:ext>
                  </a:extLst>
                </p:cNvPr>
                <p:cNvSpPr/>
                <p:nvPr/>
              </p:nvSpPr>
              <p:spPr>
                <a:xfrm>
                  <a:off x="1904565" y="2132175"/>
                  <a:ext cx="103188" cy="96874"/>
                </a:xfrm>
                <a:prstGeom prst="ellipse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GB"/>
                </a:p>
              </p:txBody>
            </p:sp>
          </p:grpSp>
          <p:pic>
            <p:nvPicPr>
              <p:cNvPr id="42011" name="Picture 39">
                <a:extLst>
                  <a:ext uri="{FF2B5EF4-FFF2-40B4-BE49-F238E27FC236}">
                    <a16:creationId xmlns:a16="http://schemas.microsoft.com/office/drawing/2014/main" id="{77E079EC-AD8F-4B6C-88FA-F1DB0BF790A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335654" y="1098754"/>
                <a:ext cx="903406" cy="5502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41" name="Oval 40">
                <a:extLst>
                  <a:ext uri="{FF2B5EF4-FFF2-40B4-BE49-F238E27FC236}">
                    <a16:creationId xmlns:a16="http://schemas.microsoft.com/office/drawing/2014/main" id="{72A0059F-EFDE-4D8B-87DD-07AD53C9F44C}"/>
                  </a:ext>
                </a:extLst>
              </p:cNvPr>
              <p:cNvSpPr/>
              <p:nvPr/>
            </p:nvSpPr>
            <p:spPr>
              <a:xfrm>
                <a:off x="3798453" y="1293655"/>
                <a:ext cx="103187" cy="96874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GB"/>
              </a:p>
            </p:txBody>
          </p:sp>
          <p:pic>
            <p:nvPicPr>
              <p:cNvPr id="42013" name="Picture 36">
                <a:extLst>
                  <a:ext uri="{FF2B5EF4-FFF2-40B4-BE49-F238E27FC236}">
                    <a16:creationId xmlns:a16="http://schemas.microsoft.com/office/drawing/2014/main" id="{FEE482E7-4B34-4488-AC89-BC1828A6CF2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435728" y="1098754"/>
                <a:ext cx="903406" cy="5502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42014" name="Picture 33">
                <a:extLst>
                  <a:ext uri="{FF2B5EF4-FFF2-40B4-BE49-F238E27FC236}">
                    <a16:creationId xmlns:a16="http://schemas.microsoft.com/office/drawing/2014/main" id="{2C7F7EAC-FFBE-495C-8A9E-DF2AD20315B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335654" y="1794765"/>
                <a:ext cx="903406" cy="5502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42015" name="Picture 30">
                <a:extLst>
                  <a:ext uri="{FF2B5EF4-FFF2-40B4-BE49-F238E27FC236}">
                    <a16:creationId xmlns:a16="http://schemas.microsoft.com/office/drawing/2014/main" id="{9F1663E9-BFAD-47E9-BEDC-B5E0E2346F2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435728" y="1794765"/>
                <a:ext cx="903406" cy="5502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grpSp>
            <p:nvGrpSpPr>
              <p:cNvPr id="42016" name="Group 42">
                <a:extLst>
                  <a:ext uri="{FF2B5EF4-FFF2-40B4-BE49-F238E27FC236}">
                    <a16:creationId xmlns:a16="http://schemas.microsoft.com/office/drawing/2014/main" id="{B6D173B8-4D5B-40B9-8BAA-22481F18311C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6395724" y="1098754"/>
                <a:ext cx="2003480" cy="1246227"/>
                <a:chOff x="277091" y="1098754"/>
                <a:chExt cx="2003480" cy="1246227"/>
              </a:xfrm>
            </p:grpSpPr>
            <p:pic>
              <p:nvPicPr>
                <p:cNvPr id="42033" name="Picture 57">
                  <a:extLst>
                    <a:ext uri="{FF2B5EF4-FFF2-40B4-BE49-F238E27FC236}">
                      <a16:creationId xmlns:a16="http://schemas.microsoft.com/office/drawing/2014/main" id="{8AB5EF82-4661-44EF-B7B3-9281A2D60811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77091" y="1098754"/>
                  <a:ext cx="903406" cy="55021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grpSp>
              <p:nvGrpSpPr>
                <p:cNvPr id="42034" name="Group 44">
                  <a:extLst>
                    <a:ext uri="{FF2B5EF4-FFF2-40B4-BE49-F238E27FC236}">
                      <a16:creationId xmlns:a16="http://schemas.microsoft.com/office/drawing/2014/main" id="{3733C058-D4D0-4297-B3D7-F9D69797240C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1377165" y="1098754"/>
                  <a:ext cx="903406" cy="550216"/>
                  <a:chOff x="277091" y="1098754"/>
                  <a:chExt cx="903406" cy="550216"/>
                </a:xfrm>
              </p:grpSpPr>
              <p:pic>
                <p:nvPicPr>
                  <p:cNvPr id="42041" name="Picture 54">
                    <a:extLst>
                      <a:ext uri="{FF2B5EF4-FFF2-40B4-BE49-F238E27FC236}">
                        <a16:creationId xmlns:a16="http://schemas.microsoft.com/office/drawing/2014/main" id="{087ED2D8-C9EB-48A2-81E1-0D397B25DEE5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277091" y="1098754"/>
                    <a:ext cx="903406" cy="550216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56" name="Oval 55">
                    <a:extLst>
                      <a:ext uri="{FF2B5EF4-FFF2-40B4-BE49-F238E27FC236}">
                        <a16:creationId xmlns:a16="http://schemas.microsoft.com/office/drawing/2014/main" id="{385B0FC4-06AF-423E-8097-B267B56F6829}"/>
                      </a:ext>
                    </a:extLst>
                  </p:cNvPr>
                  <p:cNvSpPr/>
                  <p:nvPr/>
                </p:nvSpPr>
                <p:spPr>
                  <a:xfrm>
                    <a:off x="851708" y="1357180"/>
                    <a:ext cx="103188" cy="95286"/>
                  </a:xfrm>
                  <a:prstGeom prst="ellipse">
                    <a:avLst/>
                  </a:prstGeom>
                  <a:solidFill>
                    <a:schemeClr val="tx1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GB"/>
                  </a:p>
                </p:txBody>
              </p:sp>
            </p:grpSp>
            <p:grpSp>
              <p:nvGrpSpPr>
                <p:cNvPr id="42035" name="Group 45">
                  <a:extLst>
                    <a:ext uri="{FF2B5EF4-FFF2-40B4-BE49-F238E27FC236}">
                      <a16:creationId xmlns:a16="http://schemas.microsoft.com/office/drawing/2014/main" id="{62D31665-D11C-4BDF-B267-5C9E7269C46B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277091" y="1794765"/>
                  <a:ext cx="903406" cy="550216"/>
                  <a:chOff x="277091" y="1098754"/>
                  <a:chExt cx="903406" cy="550216"/>
                </a:xfrm>
              </p:grpSpPr>
              <p:pic>
                <p:nvPicPr>
                  <p:cNvPr id="42039" name="Picture 51">
                    <a:extLst>
                      <a:ext uri="{FF2B5EF4-FFF2-40B4-BE49-F238E27FC236}">
                        <a16:creationId xmlns:a16="http://schemas.microsoft.com/office/drawing/2014/main" id="{383E2D1C-E34A-4DE4-8D62-2CB677C98D73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277091" y="1098754"/>
                    <a:ext cx="903406" cy="550216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53" name="Oval 52">
                    <a:extLst>
                      <a:ext uri="{FF2B5EF4-FFF2-40B4-BE49-F238E27FC236}">
                        <a16:creationId xmlns:a16="http://schemas.microsoft.com/office/drawing/2014/main" id="{D98FF02D-B67B-433C-A955-0574B2C0AB82}"/>
                      </a:ext>
                    </a:extLst>
                  </p:cNvPr>
                  <p:cNvSpPr/>
                  <p:nvPr/>
                </p:nvSpPr>
                <p:spPr>
                  <a:xfrm>
                    <a:off x="829420" y="1340877"/>
                    <a:ext cx="103187" cy="95286"/>
                  </a:xfrm>
                  <a:prstGeom prst="ellipse">
                    <a:avLst/>
                  </a:prstGeom>
                  <a:solidFill>
                    <a:schemeClr val="tx1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GB"/>
                  </a:p>
                </p:txBody>
              </p:sp>
            </p:grpSp>
            <p:grpSp>
              <p:nvGrpSpPr>
                <p:cNvPr id="42036" name="Group 46">
                  <a:extLst>
                    <a:ext uri="{FF2B5EF4-FFF2-40B4-BE49-F238E27FC236}">
                      <a16:creationId xmlns:a16="http://schemas.microsoft.com/office/drawing/2014/main" id="{1E87EB25-5AE3-45EB-A11A-25C93410E497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1377165" y="1794765"/>
                  <a:ext cx="903406" cy="550216"/>
                  <a:chOff x="277091" y="1098754"/>
                  <a:chExt cx="903406" cy="550216"/>
                </a:xfrm>
              </p:grpSpPr>
              <p:pic>
                <p:nvPicPr>
                  <p:cNvPr id="42037" name="Picture 48">
                    <a:extLst>
                      <a:ext uri="{FF2B5EF4-FFF2-40B4-BE49-F238E27FC236}">
                        <a16:creationId xmlns:a16="http://schemas.microsoft.com/office/drawing/2014/main" id="{3A763D9C-FF72-4C12-9C75-5B05CBD6CA4C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277091" y="1098754"/>
                    <a:ext cx="903406" cy="550216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50" name="Oval 49">
                    <a:extLst>
                      <a:ext uri="{FF2B5EF4-FFF2-40B4-BE49-F238E27FC236}">
                        <a16:creationId xmlns:a16="http://schemas.microsoft.com/office/drawing/2014/main" id="{8AE07CA0-82BC-4402-ADE7-AE1F4AA994B5}"/>
                      </a:ext>
                    </a:extLst>
                  </p:cNvPr>
                  <p:cNvSpPr/>
                  <p:nvPr/>
                </p:nvSpPr>
                <p:spPr>
                  <a:xfrm>
                    <a:off x="878696" y="1339289"/>
                    <a:ext cx="101600" cy="95286"/>
                  </a:xfrm>
                  <a:prstGeom prst="ellipse">
                    <a:avLst/>
                  </a:prstGeom>
                  <a:solidFill>
                    <a:schemeClr val="tx1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GB"/>
                  </a:p>
                </p:txBody>
              </p:sp>
            </p:grpSp>
          </p:grpSp>
          <p:sp>
            <p:nvSpPr>
              <p:cNvPr id="116" name="Oval 115">
                <a:extLst>
                  <a:ext uri="{FF2B5EF4-FFF2-40B4-BE49-F238E27FC236}">
                    <a16:creationId xmlns:a16="http://schemas.microsoft.com/office/drawing/2014/main" id="{72E22A60-21AD-4DDA-9A75-1E5EA44FF8B9}"/>
                  </a:ext>
                </a:extLst>
              </p:cNvPr>
              <p:cNvSpPr/>
              <p:nvPr/>
            </p:nvSpPr>
            <p:spPr>
              <a:xfrm>
                <a:off x="3995303" y="1293655"/>
                <a:ext cx="101600" cy="96874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GB"/>
              </a:p>
            </p:txBody>
          </p:sp>
          <p:sp>
            <p:nvSpPr>
              <p:cNvPr id="117" name="Oval 116">
                <a:extLst>
                  <a:ext uri="{FF2B5EF4-FFF2-40B4-BE49-F238E27FC236}">
                    <a16:creationId xmlns:a16="http://schemas.microsoft.com/office/drawing/2014/main" id="{0799268B-CCC8-41FE-A4F6-AAC8F20C2C16}"/>
                  </a:ext>
                </a:extLst>
              </p:cNvPr>
              <p:cNvSpPr/>
              <p:nvPr/>
            </p:nvSpPr>
            <p:spPr>
              <a:xfrm>
                <a:off x="3798453" y="1436585"/>
                <a:ext cx="103187" cy="96874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GB"/>
              </a:p>
            </p:txBody>
          </p:sp>
          <p:sp>
            <p:nvSpPr>
              <p:cNvPr id="118" name="Oval 117">
                <a:extLst>
                  <a:ext uri="{FF2B5EF4-FFF2-40B4-BE49-F238E27FC236}">
                    <a16:creationId xmlns:a16="http://schemas.microsoft.com/office/drawing/2014/main" id="{022EA6CF-ED64-44B9-8A9D-484C6AB1888A}"/>
                  </a:ext>
                </a:extLst>
              </p:cNvPr>
              <p:cNvSpPr/>
              <p:nvPr/>
            </p:nvSpPr>
            <p:spPr>
              <a:xfrm>
                <a:off x="3995303" y="1436585"/>
                <a:ext cx="101600" cy="96874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GB"/>
              </a:p>
            </p:txBody>
          </p:sp>
          <p:sp>
            <p:nvSpPr>
              <p:cNvPr id="119" name="Oval 118">
                <a:extLst>
                  <a:ext uri="{FF2B5EF4-FFF2-40B4-BE49-F238E27FC236}">
                    <a16:creationId xmlns:a16="http://schemas.microsoft.com/office/drawing/2014/main" id="{B769D016-649E-4605-83F8-B87C03407D57}"/>
                  </a:ext>
                </a:extLst>
              </p:cNvPr>
              <p:cNvSpPr/>
              <p:nvPr/>
            </p:nvSpPr>
            <p:spPr>
              <a:xfrm>
                <a:off x="4911290" y="1989245"/>
                <a:ext cx="103188" cy="95286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GB"/>
              </a:p>
            </p:txBody>
          </p:sp>
          <p:sp>
            <p:nvSpPr>
              <p:cNvPr id="120" name="Oval 119">
                <a:extLst>
                  <a:ext uri="{FF2B5EF4-FFF2-40B4-BE49-F238E27FC236}">
                    <a16:creationId xmlns:a16="http://schemas.microsoft.com/office/drawing/2014/main" id="{40430CA4-D613-4BE1-B225-A10F2CA187C6}"/>
                  </a:ext>
                </a:extLst>
              </p:cNvPr>
              <p:cNvSpPr/>
              <p:nvPr/>
            </p:nvSpPr>
            <p:spPr>
              <a:xfrm>
                <a:off x="5108140" y="1989245"/>
                <a:ext cx="103188" cy="95286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GB"/>
              </a:p>
            </p:txBody>
          </p:sp>
          <p:sp>
            <p:nvSpPr>
              <p:cNvPr id="121" name="Oval 120">
                <a:extLst>
                  <a:ext uri="{FF2B5EF4-FFF2-40B4-BE49-F238E27FC236}">
                    <a16:creationId xmlns:a16="http://schemas.microsoft.com/office/drawing/2014/main" id="{0BE8A2EB-B4D1-460C-8E28-544BC3BB1D62}"/>
                  </a:ext>
                </a:extLst>
              </p:cNvPr>
              <p:cNvSpPr/>
              <p:nvPr/>
            </p:nvSpPr>
            <p:spPr>
              <a:xfrm>
                <a:off x="4911290" y="2132175"/>
                <a:ext cx="103188" cy="95286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GB"/>
              </a:p>
            </p:txBody>
          </p:sp>
          <p:sp>
            <p:nvSpPr>
              <p:cNvPr id="122" name="Oval 121">
                <a:extLst>
                  <a:ext uri="{FF2B5EF4-FFF2-40B4-BE49-F238E27FC236}">
                    <a16:creationId xmlns:a16="http://schemas.microsoft.com/office/drawing/2014/main" id="{0BC09209-5483-4C62-9EFA-1DE20644FB88}"/>
                  </a:ext>
                </a:extLst>
              </p:cNvPr>
              <p:cNvSpPr/>
              <p:nvPr/>
            </p:nvSpPr>
            <p:spPr>
              <a:xfrm>
                <a:off x="5108140" y="2132175"/>
                <a:ext cx="103188" cy="95286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GB"/>
              </a:p>
            </p:txBody>
          </p:sp>
          <p:sp>
            <p:nvSpPr>
              <p:cNvPr id="127" name="Oval 126">
                <a:extLst>
                  <a:ext uri="{FF2B5EF4-FFF2-40B4-BE49-F238E27FC236}">
                    <a16:creationId xmlns:a16="http://schemas.microsoft.com/office/drawing/2014/main" id="{F5DF7E5D-0692-4EB1-B4CE-9BB17D309BF9}"/>
                  </a:ext>
                </a:extLst>
              </p:cNvPr>
              <p:cNvSpPr/>
              <p:nvPr/>
            </p:nvSpPr>
            <p:spPr>
              <a:xfrm>
                <a:off x="3796865" y="1981304"/>
                <a:ext cx="103188" cy="95286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GB"/>
              </a:p>
            </p:txBody>
          </p:sp>
          <p:sp>
            <p:nvSpPr>
              <p:cNvPr id="128" name="Oval 127">
                <a:extLst>
                  <a:ext uri="{FF2B5EF4-FFF2-40B4-BE49-F238E27FC236}">
                    <a16:creationId xmlns:a16="http://schemas.microsoft.com/office/drawing/2014/main" id="{022BAC55-1203-4D04-B090-6C032C1FF66B}"/>
                  </a:ext>
                </a:extLst>
              </p:cNvPr>
              <p:cNvSpPr/>
              <p:nvPr/>
            </p:nvSpPr>
            <p:spPr>
              <a:xfrm>
                <a:off x="3993715" y="1981304"/>
                <a:ext cx="101600" cy="95286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GB"/>
              </a:p>
            </p:txBody>
          </p:sp>
          <p:sp>
            <p:nvSpPr>
              <p:cNvPr id="129" name="Oval 128">
                <a:extLst>
                  <a:ext uri="{FF2B5EF4-FFF2-40B4-BE49-F238E27FC236}">
                    <a16:creationId xmlns:a16="http://schemas.microsoft.com/office/drawing/2014/main" id="{47E076F7-0D8D-4B7C-B18D-2E5F4E6F769E}"/>
                  </a:ext>
                </a:extLst>
              </p:cNvPr>
              <p:cNvSpPr/>
              <p:nvPr/>
            </p:nvSpPr>
            <p:spPr>
              <a:xfrm>
                <a:off x="3796865" y="2124234"/>
                <a:ext cx="103188" cy="95286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GB"/>
              </a:p>
            </p:txBody>
          </p:sp>
          <p:sp>
            <p:nvSpPr>
              <p:cNvPr id="130" name="Oval 129">
                <a:extLst>
                  <a:ext uri="{FF2B5EF4-FFF2-40B4-BE49-F238E27FC236}">
                    <a16:creationId xmlns:a16="http://schemas.microsoft.com/office/drawing/2014/main" id="{54B64854-6633-4E05-8B6A-0C3327189C56}"/>
                  </a:ext>
                </a:extLst>
              </p:cNvPr>
              <p:cNvSpPr/>
              <p:nvPr/>
            </p:nvSpPr>
            <p:spPr>
              <a:xfrm>
                <a:off x="3993715" y="2124234"/>
                <a:ext cx="101600" cy="95286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GB"/>
              </a:p>
            </p:txBody>
          </p:sp>
          <p:sp>
            <p:nvSpPr>
              <p:cNvPr id="131" name="Oval 130">
                <a:extLst>
                  <a:ext uri="{FF2B5EF4-FFF2-40B4-BE49-F238E27FC236}">
                    <a16:creationId xmlns:a16="http://schemas.microsoft.com/office/drawing/2014/main" id="{663171A9-15E2-4A36-9A17-B2435FE7A1F8}"/>
                  </a:ext>
                </a:extLst>
              </p:cNvPr>
              <p:cNvSpPr/>
              <p:nvPr/>
            </p:nvSpPr>
            <p:spPr>
              <a:xfrm>
                <a:off x="4909703" y="1293655"/>
                <a:ext cx="103187" cy="95286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GB"/>
              </a:p>
            </p:txBody>
          </p:sp>
          <p:sp>
            <p:nvSpPr>
              <p:cNvPr id="132" name="Oval 131">
                <a:extLst>
                  <a:ext uri="{FF2B5EF4-FFF2-40B4-BE49-F238E27FC236}">
                    <a16:creationId xmlns:a16="http://schemas.microsoft.com/office/drawing/2014/main" id="{D9F8EE66-0DD5-4103-BB04-49E4AE7429E2}"/>
                  </a:ext>
                </a:extLst>
              </p:cNvPr>
              <p:cNvSpPr/>
              <p:nvPr/>
            </p:nvSpPr>
            <p:spPr>
              <a:xfrm>
                <a:off x="5106553" y="1293655"/>
                <a:ext cx="103187" cy="95286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GB"/>
              </a:p>
            </p:txBody>
          </p:sp>
          <p:sp>
            <p:nvSpPr>
              <p:cNvPr id="133" name="Oval 132">
                <a:extLst>
                  <a:ext uri="{FF2B5EF4-FFF2-40B4-BE49-F238E27FC236}">
                    <a16:creationId xmlns:a16="http://schemas.microsoft.com/office/drawing/2014/main" id="{0F100E5A-5F3E-46F5-8CF3-065A220FBA5D}"/>
                  </a:ext>
                </a:extLst>
              </p:cNvPr>
              <p:cNvSpPr/>
              <p:nvPr/>
            </p:nvSpPr>
            <p:spPr>
              <a:xfrm>
                <a:off x="4909703" y="1434996"/>
                <a:ext cx="103187" cy="96875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GB"/>
              </a:p>
            </p:txBody>
          </p:sp>
          <p:sp>
            <p:nvSpPr>
              <p:cNvPr id="134" name="Oval 133">
                <a:extLst>
                  <a:ext uri="{FF2B5EF4-FFF2-40B4-BE49-F238E27FC236}">
                    <a16:creationId xmlns:a16="http://schemas.microsoft.com/office/drawing/2014/main" id="{638A9D9A-556B-42CD-A905-B07480DB45DC}"/>
                  </a:ext>
                </a:extLst>
              </p:cNvPr>
              <p:cNvSpPr/>
              <p:nvPr/>
            </p:nvSpPr>
            <p:spPr>
              <a:xfrm>
                <a:off x="5106553" y="1434996"/>
                <a:ext cx="103187" cy="96875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GB"/>
              </a:p>
            </p:txBody>
          </p:sp>
          <p:sp>
            <p:nvSpPr>
              <p:cNvPr id="135" name="Oval 134">
                <a:extLst>
                  <a:ext uri="{FF2B5EF4-FFF2-40B4-BE49-F238E27FC236}">
                    <a16:creationId xmlns:a16="http://schemas.microsoft.com/office/drawing/2014/main" id="{86B3D8BE-E450-49CB-AE34-B6C26AB5CC92}"/>
                  </a:ext>
                </a:extLst>
              </p:cNvPr>
              <p:cNvSpPr/>
              <p:nvPr/>
            </p:nvSpPr>
            <p:spPr>
              <a:xfrm>
                <a:off x="5004953" y="1361943"/>
                <a:ext cx="101600" cy="96875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GB"/>
              </a:p>
            </p:txBody>
          </p:sp>
        </p:grpSp>
      </p:grpSp>
      <p:grpSp>
        <p:nvGrpSpPr>
          <p:cNvPr id="41989" name="Group 145">
            <a:extLst>
              <a:ext uri="{FF2B5EF4-FFF2-40B4-BE49-F238E27FC236}">
                <a16:creationId xmlns:a16="http://schemas.microsoft.com/office/drawing/2014/main" id="{CA90CBC0-D894-4038-9334-AEC0469B7B31}"/>
              </a:ext>
            </a:extLst>
          </p:cNvPr>
          <p:cNvGrpSpPr>
            <a:grpSpLocks/>
          </p:cNvGrpSpPr>
          <p:nvPr/>
        </p:nvGrpSpPr>
        <p:grpSpPr bwMode="auto">
          <a:xfrm>
            <a:off x="0" y="2571750"/>
            <a:ext cx="9144000" cy="1582738"/>
            <a:chOff x="0" y="2455245"/>
            <a:chExt cx="9144000" cy="1581933"/>
          </a:xfrm>
        </p:grpSpPr>
        <p:sp>
          <p:nvSpPr>
            <p:cNvPr id="42000" name="TextBox 114">
              <a:extLst>
                <a:ext uri="{FF2B5EF4-FFF2-40B4-BE49-F238E27FC236}">
                  <a16:creationId xmlns:a16="http://schemas.microsoft.com/office/drawing/2014/main" id="{1FA407E2-B82A-40F1-9D50-54C8C0FA1A2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0" y="2455245"/>
              <a:ext cx="9144000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GB" altLang="en-US" sz="1600">
                  <a:latin typeface="Comic Sans MS" panose="030F0702030302020204" pitchFamily="66" charset="0"/>
                </a:rPr>
                <a:t>2.  How many spots does each ladybird have? Write the answer in the box.</a:t>
              </a:r>
            </a:p>
          </p:txBody>
        </p:sp>
        <p:grpSp>
          <p:nvGrpSpPr>
            <p:cNvPr id="42001" name="Group 144">
              <a:extLst>
                <a:ext uri="{FF2B5EF4-FFF2-40B4-BE49-F238E27FC236}">
                  <a16:creationId xmlns:a16="http://schemas.microsoft.com/office/drawing/2014/main" id="{93EE9D2F-F238-4641-AEFD-AFAF8437E56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05081" y="2963254"/>
              <a:ext cx="8296839" cy="1073924"/>
              <a:chOff x="350763" y="3080947"/>
              <a:chExt cx="8296839" cy="1073924"/>
            </a:xfrm>
          </p:grpSpPr>
          <p:pic>
            <p:nvPicPr>
              <p:cNvPr id="42002" name="Picture 136">
                <a:extLst>
                  <a:ext uri="{FF2B5EF4-FFF2-40B4-BE49-F238E27FC236}">
                    <a16:creationId xmlns:a16="http://schemas.microsoft.com/office/drawing/2014/main" id="{EB4F76A2-7A83-4C4E-83D2-0E869E64B30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50763" y="3082655"/>
                <a:ext cx="1760484" cy="10722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42003" name="Rectangle 137">
                <a:extLst>
                  <a:ext uri="{FF2B5EF4-FFF2-40B4-BE49-F238E27FC236}">
                    <a16:creationId xmlns:a16="http://schemas.microsoft.com/office/drawing/2014/main" id="{48879220-ECE8-470A-9094-9B7ED8A632D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43128" y="3255908"/>
                <a:ext cx="755703" cy="755703"/>
              </a:xfrm>
              <a:prstGeom prst="rect">
                <a:avLst/>
              </a:prstGeom>
              <a:noFill/>
              <a:ln w="2857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marL="342900" indent="-3429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lnSpc>
                    <a:spcPct val="90000"/>
                  </a:lnSpc>
                  <a:spcBef>
                    <a:spcPct val="20000"/>
                  </a:spcBef>
                </a:pPr>
                <a:endParaRPr lang="en-GB" altLang="en-US" sz="6000" b="1">
                  <a:solidFill>
                    <a:srgbClr val="990099"/>
                  </a:solidFill>
                  <a:latin typeface="Trebuchet MS" panose="020B0603020202020204" pitchFamily="34" charset="0"/>
                </a:endParaRPr>
              </a:p>
            </p:txBody>
          </p:sp>
          <p:pic>
            <p:nvPicPr>
              <p:cNvPr id="42004" name="Picture 140">
                <a:extLst>
                  <a:ext uri="{FF2B5EF4-FFF2-40B4-BE49-F238E27FC236}">
                    <a16:creationId xmlns:a16="http://schemas.microsoft.com/office/drawing/2014/main" id="{049DFDF7-10C4-4431-8C46-57087981AFD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174714" y="3082655"/>
                <a:ext cx="1760484" cy="10722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42005" name="Rectangle 141">
                <a:extLst>
                  <a:ext uri="{FF2B5EF4-FFF2-40B4-BE49-F238E27FC236}">
                    <a16:creationId xmlns:a16="http://schemas.microsoft.com/office/drawing/2014/main" id="{3BE5FF66-8D77-4D52-AD8D-1DCAD583B95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067079" y="3255908"/>
                <a:ext cx="755703" cy="755703"/>
              </a:xfrm>
              <a:prstGeom prst="rect">
                <a:avLst/>
              </a:prstGeom>
              <a:noFill/>
              <a:ln w="2857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marL="342900" indent="-3429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lnSpc>
                    <a:spcPct val="90000"/>
                  </a:lnSpc>
                  <a:spcBef>
                    <a:spcPct val="20000"/>
                  </a:spcBef>
                </a:pPr>
                <a:endParaRPr lang="en-GB" altLang="en-US" sz="6000" b="1">
                  <a:solidFill>
                    <a:srgbClr val="990099"/>
                  </a:solidFill>
                  <a:latin typeface="Trebuchet MS" panose="020B0603020202020204" pitchFamily="34" charset="0"/>
                </a:endParaRPr>
              </a:p>
            </p:txBody>
          </p:sp>
          <p:pic>
            <p:nvPicPr>
              <p:cNvPr id="42006" name="Picture 142">
                <a:extLst>
                  <a:ext uri="{FF2B5EF4-FFF2-40B4-BE49-F238E27FC236}">
                    <a16:creationId xmlns:a16="http://schemas.microsoft.com/office/drawing/2014/main" id="{3D5E1E58-FBED-4532-8618-1359983DD88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999534" y="3080947"/>
                <a:ext cx="1760484" cy="10722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42007" name="Rectangle 143">
                <a:extLst>
                  <a:ext uri="{FF2B5EF4-FFF2-40B4-BE49-F238E27FC236}">
                    <a16:creationId xmlns:a16="http://schemas.microsoft.com/office/drawing/2014/main" id="{D0913BC0-7ACA-4E6C-9197-C2C818E0D7A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891899" y="3254200"/>
                <a:ext cx="755703" cy="755703"/>
              </a:xfrm>
              <a:prstGeom prst="rect">
                <a:avLst/>
              </a:prstGeom>
              <a:noFill/>
              <a:ln w="2857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marL="342900" indent="-3429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lnSpc>
                    <a:spcPct val="90000"/>
                  </a:lnSpc>
                  <a:spcBef>
                    <a:spcPct val="20000"/>
                  </a:spcBef>
                </a:pPr>
                <a:endParaRPr lang="en-GB" altLang="en-US" sz="6000" b="1">
                  <a:solidFill>
                    <a:srgbClr val="990099"/>
                  </a:solidFill>
                  <a:latin typeface="Trebuchet MS" panose="020B0603020202020204" pitchFamily="34" charset="0"/>
                </a:endParaRPr>
              </a:p>
            </p:txBody>
          </p:sp>
        </p:grpSp>
      </p:grpSp>
      <p:sp>
        <p:nvSpPr>
          <p:cNvPr id="149" name="Oval 148">
            <a:extLst>
              <a:ext uri="{FF2B5EF4-FFF2-40B4-BE49-F238E27FC236}">
                <a16:creationId xmlns:a16="http://schemas.microsoft.com/office/drawing/2014/main" id="{F4DA8195-A222-4DCD-B7BF-9521ADB37B21}"/>
              </a:ext>
            </a:extLst>
          </p:cNvPr>
          <p:cNvSpPr/>
          <p:nvPr/>
        </p:nvSpPr>
        <p:spPr>
          <a:xfrm>
            <a:off x="1266825" y="3424238"/>
            <a:ext cx="219075" cy="249237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50" name="Oval 149">
            <a:extLst>
              <a:ext uri="{FF2B5EF4-FFF2-40B4-BE49-F238E27FC236}">
                <a16:creationId xmlns:a16="http://schemas.microsoft.com/office/drawing/2014/main" id="{447A720A-F177-4CD3-B76D-3595AA03A485}"/>
              </a:ext>
            </a:extLst>
          </p:cNvPr>
          <p:cNvSpPr/>
          <p:nvPr/>
        </p:nvSpPr>
        <p:spPr>
          <a:xfrm>
            <a:off x="1633538" y="3424238"/>
            <a:ext cx="219075" cy="249237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51" name="Oval 150">
            <a:extLst>
              <a:ext uri="{FF2B5EF4-FFF2-40B4-BE49-F238E27FC236}">
                <a16:creationId xmlns:a16="http://schemas.microsoft.com/office/drawing/2014/main" id="{122CA347-3455-44C3-BF34-784AC2E2D9BB}"/>
              </a:ext>
            </a:extLst>
          </p:cNvPr>
          <p:cNvSpPr/>
          <p:nvPr/>
        </p:nvSpPr>
        <p:spPr>
          <a:xfrm>
            <a:off x="1476375" y="3700463"/>
            <a:ext cx="217488" cy="250825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54" name="Oval 153">
            <a:extLst>
              <a:ext uri="{FF2B5EF4-FFF2-40B4-BE49-F238E27FC236}">
                <a16:creationId xmlns:a16="http://schemas.microsoft.com/office/drawing/2014/main" id="{416A8876-20C2-4958-99FA-41DA2A3165AB}"/>
              </a:ext>
            </a:extLst>
          </p:cNvPr>
          <p:cNvSpPr/>
          <p:nvPr/>
        </p:nvSpPr>
        <p:spPr>
          <a:xfrm>
            <a:off x="4146550" y="3548063"/>
            <a:ext cx="219075" cy="249237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55" name="Oval 154">
            <a:extLst>
              <a:ext uri="{FF2B5EF4-FFF2-40B4-BE49-F238E27FC236}">
                <a16:creationId xmlns:a16="http://schemas.microsoft.com/office/drawing/2014/main" id="{D8EB1877-20BF-4CC9-8A8F-155EF611FA13}"/>
              </a:ext>
            </a:extLst>
          </p:cNvPr>
          <p:cNvSpPr/>
          <p:nvPr/>
        </p:nvSpPr>
        <p:spPr>
          <a:xfrm>
            <a:off x="4467225" y="3548063"/>
            <a:ext cx="217488" cy="249237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57" name="Oval 156">
            <a:extLst>
              <a:ext uri="{FF2B5EF4-FFF2-40B4-BE49-F238E27FC236}">
                <a16:creationId xmlns:a16="http://schemas.microsoft.com/office/drawing/2014/main" id="{B298C3D4-7C67-4EC5-88E2-7E0A5FD7F597}"/>
              </a:ext>
            </a:extLst>
          </p:cNvPr>
          <p:cNvSpPr/>
          <p:nvPr/>
        </p:nvSpPr>
        <p:spPr>
          <a:xfrm>
            <a:off x="6942138" y="3389313"/>
            <a:ext cx="219075" cy="249237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58" name="Oval 157">
            <a:extLst>
              <a:ext uri="{FF2B5EF4-FFF2-40B4-BE49-F238E27FC236}">
                <a16:creationId xmlns:a16="http://schemas.microsoft.com/office/drawing/2014/main" id="{7002E4D4-0BC2-4F5D-9FA5-BBFD223B1034}"/>
              </a:ext>
            </a:extLst>
          </p:cNvPr>
          <p:cNvSpPr/>
          <p:nvPr/>
        </p:nvSpPr>
        <p:spPr>
          <a:xfrm>
            <a:off x="7308850" y="3389313"/>
            <a:ext cx="219075" cy="249237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61" name="Oval 160">
            <a:extLst>
              <a:ext uri="{FF2B5EF4-FFF2-40B4-BE49-F238E27FC236}">
                <a16:creationId xmlns:a16="http://schemas.microsoft.com/office/drawing/2014/main" id="{9BDFCAF7-946D-4BCC-8E31-4A196300D1B5}"/>
              </a:ext>
            </a:extLst>
          </p:cNvPr>
          <p:cNvSpPr/>
          <p:nvPr/>
        </p:nvSpPr>
        <p:spPr>
          <a:xfrm>
            <a:off x="6942138" y="3717925"/>
            <a:ext cx="219075" cy="249238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62" name="Oval 161">
            <a:extLst>
              <a:ext uri="{FF2B5EF4-FFF2-40B4-BE49-F238E27FC236}">
                <a16:creationId xmlns:a16="http://schemas.microsoft.com/office/drawing/2014/main" id="{0669C2F4-514B-47E8-AC5C-CE3D458D960A}"/>
              </a:ext>
            </a:extLst>
          </p:cNvPr>
          <p:cNvSpPr/>
          <p:nvPr/>
        </p:nvSpPr>
        <p:spPr>
          <a:xfrm>
            <a:off x="7308850" y="3717925"/>
            <a:ext cx="219075" cy="249238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41999" name="TextBox 5">
            <a:extLst>
              <a:ext uri="{FF2B5EF4-FFF2-40B4-BE49-F238E27FC236}">
                <a16:creationId xmlns:a16="http://schemas.microsoft.com/office/drawing/2014/main" id="{489A6E74-8687-483A-B1A9-5EBD5168D5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506913"/>
            <a:ext cx="91440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 sz="1600">
                <a:latin typeface="Comic Sans MS" panose="030F0702030302020204" pitchFamily="66" charset="0"/>
              </a:rPr>
              <a:t>3. Write the numbers 0 to 5 by tracing over the numbers below.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Box 6">
            <a:extLst>
              <a:ext uri="{FF2B5EF4-FFF2-40B4-BE49-F238E27FC236}">
                <a16:creationId xmlns:a16="http://schemas.microsoft.com/office/drawing/2014/main" id="{4C92CEA6-5316-467C-B158-98E524DA54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3175" y="6645275"/>
            <a:ext cx="9136063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800">
                <a:solidFill>
                  <a:srgbClr val="000000"/>
                </a:solidFill>
                <a:latin typeface="Trebuchet MS" panose="020B0603020202020204" pitchFamily="34" charset="0"/>
              </a:rPr>
              <a:t>Copyright 2015 Online Teaching Resources Ltd </a:t>
            </a:r>
          </a:p>
        </p:txBody>
      </p:sp>
      <p:pic>
        <p:nvPicPr>
          <p:cNvPr id="43011" name="Picture 1">
            <a:extLst>
              <a:ext uri="{FF2B5EF4-FFF2-40B4-BE49-F238E27FC236}">
                <a16:creationId xmlns:a16="http://schemas.microsoft.com/office/drawing/2014/main" id="{EF321956-15F5-493E-8F8B-EE0CA19BA1D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3525" y="1582738"/>
            <a:ext cx="6076950" cy="369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7A9D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Box 6">
            <a:extLst>
              <a:ext uri="{FF2B5EF4-FFF2-40B4-BE49-F238E27FC236}">
                <a16:creationId xmlns:a16="http://schemas.microsoft.com/office/drawing/2014/main" id="{59D87158-7AED-4D39-86EF-844661804C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3175" y="6645275"/>
            <a:ext cx="9136063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800">
                <a:solidFill>
                  <a:srgbClr val="000000"/>
                </a:solidFill>
                <a:latin typeface="Trebuchet MS" panose="020B0603020202020204" pitchFamily="34" charset="0"/>
              </a:rPr>
              <a:t>Copyright 2015 Online Teaching Resources Ltd </a:t>
            </a:r>
          </a:p>
        </p:txBody>
      </p:sp>
      <p:grpSp>
        <p:nvGrpSpPr>
          <p:cNvPr id="16387" name="Group 2">
            <a:extLst>
              <a:ext uri="{FF2B5EF4-FFF2-40B4-BE49-F238E27FC236}">
                <a16:creationId xmlns:a16="http://schemas.microsoft.com/office/drawing/2014/main" id="{F75E4BC0-8EF8-4957-91BC-59ABBA9D5116}"/>
              </a:ext>
            </a:extLst>
          </p:cNvPr>
          <p:cNvGrpSpPr>
            <a:grpSpLocks/>
          </p:cNvGrpSpPr>
          <p:nvPr/>
        </p:nvGrpSpPr>
        <p:grpSpPr bwMode="auto">
          <a:xfrm>
            <a:off x="180975" y="198438"/>
            <a:ext cx="8774113" cy="6473825"/>
            <a:chOff x="199673" y="171450"/>
            <a:chExt cx="8772877" cy="6473825"/>
          </a:xfrm>
        </p:grpSpPr>
        <p:grpSp>
          <p:nvGrpSpPr>
            <p:cNvPr id="16388" name="Group 1">
              <a:extLst>
                <a:ext uri="{FF2B5EF4-FFF2-40B4-BE49-F238E27FC236}">
                  <a16:creationId xmlns:a16="http://schemas.microsoft.com/office/drawing/2014/main" id="{DA9533F3-8E86-493F-95E3-DD7EEE82101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204388" y="171450"/>
              <a:ext cx="5768162" cy="3286125"/>
              <a:chOff x="2858568" y="298656"/>
              <a:chExt cx="6361533" cy="3286078"/>
            </a:xfrm>
          </p:grpSpPr>
          <p:sp>
            <p:nvSpPr>
              <p:cNvPr id="2" name="Rounded Rectangular Callout 4">
                <a:extLst>
                  <a:ext uri="{FF2B5EF4-FFF2-40B4-BE49-F238E27FC236}">
                    <a16:creationId xmlns:a16="http://schemas.microsoft.com/office/drawing/2014/main" id="{409CE95F-B5A8-438E-AA8D-63699D3C9D3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58568" y="298656"/>
                <a:ext cx="6361533" cy="3286078"/>
              </a:xfrm>
              <a:prstGeom prst="wedgeRoundRectCallout">
                <a:avLst>
                  <a:gd name="adj1" fmla="val 47"/>
                  <a:gd name="adj2" fmla="val 111232"/>
                  <a:gd name="adj3" fmla="val 16667"/>
                </a:avLst>
              </a:prstGeom>
              <a:solidFill>
                <a:srgbClr val="FF0000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marL="342900" indent="-34290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lnSpc>
                    <a:spcPct val="90000"/>
                  </a:lnSpc>
                  <a:buFontTx/>
                  <a:buNone/>
                  <a:defRPr/>
                </a:pPr>
                <a:endParaRPr lang="en-GB" altLang="en-US" sz="6000" b="1">
                  <a:ln>
                    <a:solidFill>
                      <a:schemeClr val="tx1"/>
                    </a:solidFill>
                  </a:ln>
                  <a:solidFill>
                    <a:schemeClr val="bg1">
                      <a:lumMod val="50000"/>
                    </a:schemeClr>
                  </a:solidFill>
                  <a:latin typeface="Trebuchet MS" panose="020B0603020202020204" pitchFamily="34" charset="0"/>
                </a:endParaRPr>
              </a:p>
            </p:txBody>
          </p:sp>
          <p:sp>
            <p:nvSpPr>
              <p:cNvPr id="18439" name="TextBox 5">
                <a:extLst>
                  <a:ext uri="{FF2B5EF4-FFF2-40B4-BE49-F238E27FC236}">
                    <a16:creationId xmlns:a16="http://schemas.microsoft.com/office/drawing/2014/main" id="{BD121245-56CC-44B9-B79F-8244A927212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859423" y="418222"/>
                <a:ext cx="6360678" cy="304694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  <a:defRPr/>
                </a:pPr>
                <a:r>
                  <a:rPr lang="en-GB" altLang="en-US" sz="4800" b="1" dirty="0">
                    <a:ln w="19050">
                      <a:solidFill>
                        <a:schemeClr val="tx1"/>
                      </a:solidFill>
                    </a:ln>
                    <a:solidFill>
                      <a:srgbClr val="D7A9D4"/>
                    </a:solidFill>
                    <a:latin typeface="Comic Sans MS" panose="030F0702030302020204" pitchFamily="66" charset="0"/>
                  </a:rPr>
                  <a:t>Click on me to watch a short video about counting to 5. </a:t>
                </a:r>
              </a:p>
            </p:txBody>
          </p:sp>
        </p:grpSp>
        <p:pic>
          <p:nvPicPr>
            <p:cNvPr id="16389" name="Picture 7">
              <a:hlinkClick r:id="rId2"/>
              <a:extLst>
                <a:ext uri="{FF2B5EF4-FFF2-40B4-BE49-F238E27FC236}">
                  <a16:creationId xmlns:a16="http://schemas.microsoft.com/office/drawing/2014/main" id="{74CAF91B-7379-4AFB-97B0-48E43C5EE98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199673" y="3864222"/>
              <a:ext cx="4365183" cy="27810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7A9D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410" name="Group 6">
            <a:extLst>
              <a:ext uri="{FF2B5EF4-FFF2-40B4-BE49-F238E27FC236}">
                <a16:creationId xmlns:a16="http://schemas.microsoft.com/office/drawing/2014/main" id="{B57D5942-F871-4935-8488-5108238BB003}"/>
              </a:ext>
            </a:extLst>
          </p:cNvPr>
          <p:cNvGrpSpPr>
            <a:grpSpLocks/>
          </p:cNvGrpSpPr>
          <p:nvPr/>
        </p:nvGrpSpPr>
        <p:grpSpPr bwMode="auto">
          <a:xfrm>
            <a:off x="0" y="949325"/>
            <a:ext cx="9144000" cy="4948238"/>
            <a:chOff x="0" y="1138955"/>
            <a:chExt cx="9144000" cy="4948383"/>
          </a:xfrm>
        </p:grpSpPr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2FA19F3C-E5A8-4CDD-9BA2-DEC75E9F94E1}"/>
                </a:ext>
              </a:extLst>
            </p:cNvPr>
            <p:cNvSpPr txBox="1"/>
            <p:nvPr/>
          </p:nvSpPr>
          <p:spPr>
            <a:xfrm>
              <a:off x="0" y="4517678"/>
              <a:ext cx="9144000" cy="156966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GB" altLang="en-US" sz="9600" b="1" dirty="0">
                  <a:ln w="28575">
                    <a:solidFill>
                      <a:sysClr val="windowText" lastClr="000000"/>
                    </a:solidFill>
                  </a:ln>
                  <a:solidFill>
                    <a:srgbClr val="FF0000"/>
                  </a:solidFill>
                  <a:latin typeface="Comic Sans MS" panose="030F0702030302020204" pitchFamily="66" charset="0"/>
                </a:rPr>
                <a:t>Counting to 5</a:t>
              </a:r>
              <a:endParaRPr lang="en-GB" sz="9600" dirty="0">
                <a:ln w="28575">
                  <a:solidFill>
                    <a:sysClr val="windowText" lastClr="000000"/>
                  </a:solidFill>
                </a:ln>
                <a:solidFill>
                  <a:srgbClr val="FF0000"/>
                </a:solidFill>
              </a:endParaRPr>
            </a:p>
          </p:txBody>
        </p:sp>
        <p:pic>
          <p:nvPicPr>
            <p:cNvPr id="17412" name="Picture 1">
              <a:extLst>
                <a:ext uri="{FF2B5EF4-FFF2-40B4-BE49-F238E27FC236}">
                  <a16:creationId xmlns:a16="http://schemas.microsoft.com/office/drawing/2014/main" id="{F4D01819-C2B7-4459-9C69-2C7763E94E4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07457" y="1138955"/>
              <a:ext cx="4575525" cy="27795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7A9D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Box 6">
            <a:extLst>
              <a:ext uri="{FF2B5EF4-FFF2-40B4-BE49-F238E27FC236}">
                <a16:creationId xmlns:a16="http://schemas.microsoft.com/office/drawing/2014/main" id="{0B49F75F-70F4-4AFF-9662-80117014C0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3175" y="6645275"/>
            <a:ext cx="9136063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800">
                <a:solidFill>
                  <a:srgbClr val="000000"/>
                </a:solidFill>
                <a:latin typeface="Trebuchet MS" panose="020B0603020202020204" pitchFamily="34" charset="0"/>
              </a:rPr>
              <a:t>Copyright 2015 Online Teaching Resources Ltd </a:t>
            </a:r>
          </a:p>
        </p:txBody>
      </p:sp>
      <p:grpSp>
        <p:nvGrpSpPr>
          <p:cNvPr id="18435" name="Group 2">
            <a:extLst>
              <a:ext uri="{FF2B5EF4-FFF2-40B4-BE49-F238E27FC236}">
                <a16:creationId xmlns:a16="http://schemas.microsoft.com/office/drawing/2014/main" id="{FDACBD62-8E57-41BC-85ED-ED68E2C6EEC7}"/>
              </a:ext>
            </a:extLst>
          </p:cNvPr>
          <p:cNvGrpSpPr>
            <a:grpSpLocks/>
          </p:cNvGrpSpPr>
          <p:nvPr/>
        </p:nvGrpSpPr>
        <p:grpSpPr bwMode="auto">
          <a:xfrm>
            <a:off x="180975" y="198438"/>
            <a:ext cx="8774113" cy="6473825"/>
            <a:chOff x="199673" y="171450"/>
            <a:chExt cx="8772877" cy="6473825"/>
          </a:xfrm>
        </p:grpSpPr>
        <p:grpSp>
          <p:nvGrpSpPr>
            <p:cNvPr id="18436" name="Group 1">
              <a:extLst>
                <a:ext uri="{FF2B5EF4-FFF2-40B4-BE49-F238E27FC236}">
                  <a16:creationId xmlns:a16="http://schemas.microsoft.com/office/drawing/2014/main" id="{E44F49B3-D8A5-4111-B0FB-50F3B03F2FD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205163" y="171450"/>
              <a:ext cx="5767387" cy="3286125"/>
              <a:chOff x="2859423" y="298656"/>
              <a:chExt cx="6360678" cy="3286078"/>
            </a:xfrm>
          </p:grpSpPr>
          <p:sp>
            <p:nvSpPr>
              <p:cNvPr id="2" name="Rounded Rectangular Callout 4">
                <a:extLst>
                  <a:ext uri="{FF2B5EF4-FFF2-40B4-BE49-F238E27FC236}">
                    <a16:creationId xmlns:a16="http://schemas.microsoft.com/office/drawing/2014/main" id="{099F2A29-3236-49B0-88D1-B18405933B1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58568" y="298656"/>
                <a:ext cx="6361533" cy="3286078"/>
              </a:xfrm>
              <a:prstGeom prst="wedgeRoundRectCallout">
                <a:avLst>
                  <a:gd name="adj1" fmla="val 47"/>
                  <a:gd name="adj2" fmla="val 111232"/>
                  <a:gd name="adj3" fmla="val 16667"/>
                </a:avLst>
              </a:prstGeom>
              <a:solidFill>
                <a:srgbClr val="FF0000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marL="342900" indent="-34290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lnSpc>
                    <a:spcPct val="90000"/>
                  </a:lnSpc>
                  <a:buFontTx/>
                  <a:buNone/>
                  <a:defRPr/>
                </a:pPr>
                <a:endParaRPr lang="en-GB" altLang="en-US" sz="6000" b="1">
                  <a:ln>
                    <a:solidFill>
                      <a:schemeClr val="tx1"/>
                    </a:solidFill>
                  </a:ln>
                  <a:solidFill>
                    <a:schemeClr val="bg1">
                      <a:lumMod val="50000"/>
                    </a:schemeClr>
                  </a:solidFill>
                  <a:latin typeface="Trebuchet MS" panose="020B0603020202020204" pitchFamily="34" charset="0"/>
                </a:endParaRPr>
              </a:p>
            </p:txBody>
          </p:sp>
          <p:sp>
            <p:nvSpPr>
              <p:cNvPr id="18439" name="TextBox 5">
                <a:extLst>
                  <a:ext uri="{FF2B5EF4-FFF2-40B4-BE49-F238E27FC236}">
                    <a16:creationId xmlns:a16="http://schemas.microsoft.com/office/drawing/2014/main" id="{DA8258DA-AF6F-4D45-961D-2E0944C9508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859423" y="787549"/>
                <a:ext cx="6360678" cy="230829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  <a:defRPr/>
                </a:pPr>
                <a:r>
                  <a:rPr lang="en-GB" altLang="en-US" sz="4800" b="1" dirty="0">
                    <a:ln w="19050">
                      <a:solidFill>
                        <a:schemeClr val="tx1"/>
                      </a:solidFill>
                    </a:ln>
                    <a:solidFill>
                      <a:srgbClr val="D7A9D4"/>
                    </a:solidFill>
                    <a:latin typeface="Comic Sans MS" panose="030F0702030302020204" pitchFamily="66" charset="0"/>
                  </a:rPr>
                  <a:t>Let’s practise counting to 5 by counting my spots. </a:t>
                </a:r>
              </a:p>
            </p:txBody>
          </p:sp>
        </p:grpSp>
        <p:pic>
          <p:nvPicPr>
            <p:cNvPr id="18437" name="Picture 7">
              <a:extLst>
                <a:ext uri="{FF2B5EF4-FFF2-40B4-BE49-F238E27FC236}">
                  <a16:creationId xmlns:a16="http://schemas.microsoft.com/office/drawing/2014/main" id="{78DD60A8-FFD0-48F1-8041-38AE49763F6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199673" y="3864222"/>
              <a:ext cx="4365183" cy="27810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7A9D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Box 6">
            <a:extLst>
              <a:ext uri="{FF2B5EF4-FFF2-40B4-BE49-F238E27FC236}">
                <a16:creationId xmlns:a16="http://schemas.microsoft.com/office/drawing/2014/main" id="{0EB22388-B5F5-461F-9CE2-1AF9801CED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3175" y="6645275"/>
            <a:ext cx="9136063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800">
                <a:solidFill>
                  <a:srgbClr val="000000"/>
                </a:solidFill>
                <a:latin typeface="Trebuchet MS" panose="020B0603020202020204" pitchFamily="34" charset="0"/>
              </a:rPr>
              <a:t>Copyright 2015 Online Teaching Resources Ltd </a:t>
            </a:r>
          </a:p>
        </p:txBody>
      </p:sp>
      <p:grpSp>
        <p:nvGrpSpPr>
          <p:cNvPr id="19459" name="Group 3">
            <a:extLst>
              <a:ext uri="{FF2B5EF4-FFF2-40B4-BE49-F238E27FC236}">
                <a16:creationId xmlns:a16="http://schemas.microsoft.com/office/drawing/2014/main" id="{E42CB4BC-2849-4D1D-8A21-9AC5AE938815}"/>
              </a:ext>
            </a:extLst>
          </p:cNvPr>
          <p:cNvGrpSpPr>
            <a:grpSpLocks/>
          </p:cNvGrpSpPr>
          <p:nvPr/>
        </p:nvGrpSpPr>
        <p:grpSpPr bwMode="auto">
          <a:xfrm>
            <a:off x="725488" y="1652588"/>
            <a:ext cx="7785100" cy="3578225"/>
            <a:chOff x="724956" y="1652987"/>
            <a:chExt cx="7785303" cy="3578039"/>
          </a:xfrm>
        </p:grpSpPr>
        <p:grpSp>
          <p:nvGrpSpPr>
            <p:cNvPr id="19460" name="Group 2">
              <a:extLst>
                <a:ext uri="{FF2B5EF4-FFF2-40B4-BE49-F238E27FC236}">
                  <a16:creationId xmlns:a16="http://schemas.microsoft.com/office/drawing/2014/main" id="{740C00C7-1BB4-41DE-A054-0C62D2741FC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24956" y="1652987"/>
              <a:ext cx="7785303" cy="3578039"/>
              <a:chOff x="842650" y="1788783"/>
              <a:chExt cx="7785303" cy="3578039"/>
            </a:xfrm>
          </p:grpSpPr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3FAD4ED5-C2A9-430E-9A90-B9F6BAA6023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013499" y="2062779"/>
                <a:ext cx="1614454" cy="31700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defRPr/>
                </a:pPr>
                <a:r>
                  <a:rPr lang="en-GB" altLang="en-US" sz="20000" b="1" dirty="0">
                    <a:ln w="28575">
                      <a:solidFill>
                        <a:schemeClr val="tx1"/>
                      </a:solidFill>
                    </a:ln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0</a:t>
                </a:r>
              </a:p>
            </p:txBody>
          </p:sp>
          <p:grpSp>
            <p:nvGrpSpPr>
              <p:cNvPr id="19465" name="Group 4">
                <a:extLst>
                  <a:ext uri="{FF2B5EF4-FFF2-40B4-BE49-F238E27FC236}">
                    <a16:creationId xmlns:a16="http://schemas.microsoft.com/office/drawing/2014/main" id="{D5283ED2-B072-4989-81C8-5A2EA31AD3CD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842650" y="1788783"/>
                <a:ext cx="5017268" cy="3578039"/>
                <a:chOff x="6071280" y="1211277"/>
                <a:chExt cx="3769548" cy="2688234"/>
              </a:xfrm>
            </p:grpSpPr>
            <p:grpSp>
              <p:nvGrpSpPr>
                <p:cNvPr id="19466" name="Group 5">
                  <a:extLst>
                    <a:ext uri="{FF2B5EF4-FFF2-40B4-BE49-F238E27FC236}">
                      <a16:creationId xmlns:a16="http://schemas.microsoft.com/office/drawing/2014/main" id="{7C32AC25-E9E7-4C7E-AE38-2A7BF3DB28E8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9358349" y="3142734"/>
                  <a:ext cx="287029" cy="469472"/>
                  <a:chOff x="7348210" y="3571954"/>
                  <a:chExt cx="287029" cy="469472"/>
                </a:xfrm>
              </p:grpSpPr>
              <p:sp>
                <p:nvSpPr>
                  <p:cNvPr id="29" name="Chord 28">
                    <a:extLst>
                      <a:ext uri="{FF2B5EF4-FFF2-40B4-BE49-F238E27FC236}">
                        <a16:creationId xmlns:a16="http://schemas.microsoft.com/office/drawing/2014/main" id="{90440663-E7AB-43B3-9CFD-67D90B7B9839}"/>
                      </a:ext>
                    </a:extLst>
                  </p:cNvPr>
                  <p:cNvSpPr/>
                  <p:nvPr/>
                </p:nvSpPr>
                <p:spPr>
                  <a:xfrm rot="7998191">
                    <a:off x="7345968" y="3759825"/>
                    <a:ext cx="283851" cy="279102"/>
                  </a:xfrm>
                  <a:prstGeom prst="chord">
                    <a:avLst>
                      <a:gd name="adj1" fmla="val 2700000"/>
                      <a:gd name="adj2" fmla="val 13809555"/>
                    </a:avLst>
                  </a:prstGeom>
                  <a:solidFill>
                    <a:schemeClr val="tx1"/>
                  </a:solidFill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GB"/>
                  </a:p>
                </p:txBody>
              </p:sp>
              <p:sp>
                <p:nvSpPr>
                  <p:cNvPr id="30" name="Freeform 29">
                    <a:extLst>
                      <a:ext uri="{FF2B5EF4-FFF2-40B4-BE49-F238E27FC236}">
                        <a16:creationId xmlns:a16="http://schemas.microsoft.com/office/drawing/2014/main" id="{9E387063-9D8E-41BF-A7FA-F7DEA0C6C7CD}"/>
                      </a:ext>
                    </a:extLst>
                  </p:cNvPr>
                  <p:cNvSpPr/>
                  <p:nvPr/>
                </p:nvSpPr>
                <p:spPr>
                  <a:xfrm>
                    <a:off x="7623865" y="3571397"/>
                    <a:ext cx="0" cy="330364"/>
                  </a:xfrm>
                  <a:custGeom>
                    <a:avLst/>
                    <a:gdLst>
                      <a:gd name="connsiteX0" fmla="*/ 0 w 0"/>
                      <a:gd name="connsiteY0" fmla="*/ 0 h 272561"/>
                      <a:gd name="connsiteX1" fmla="*/ 0 w 0"/>
                      <a:gd name="connsiteY1" fmla="*/ 272561 h 27256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h="272561">
                        <a:moveTo>
                          <a:pt x="0" y="0"/>
                        </a:moveTo>
                        <a:lnTo>
                          <a:pt x="0" y="272561"/>
                        </a:lnTo>
                      </a:path>
                    </a:pathLst>
                  </a:custGeom>
                  <a:no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GB"/>
                  </a:p>
                </p:txBody>
              </p:sp>
            </p:grpSp>
            <p:grpSp>
              <p:nvGrpSpPr>
                <p:cNvPr id="19467" name="Group 6">
                  <a:extLst>
                    <a:ext uri="{FF2B5EF4-FFF2-40B4-BE49-F238E27FC236}">
                      <a16:creationId xmlns:a16="http://schemas.microsoft.com/office/drawing/2014/main" id="{3E791213-84A7-4BA1-B903-54533AE902DB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8999661" y="3142734"/>
                  <a:ext cx="287029" cy="469472"/>
                  <a:chOff x="7348210" y="3571954"/>
                  <a:chExt cx="287029" cy="469472"/>
                </a:xfrm>
              </p:grpSpPr>
              <p:sp>
                <p:nvSpPr>
                  <p:cNvPr id="27" name="Chord 26">
                    <a:extLst>
                      <a:ext uri="{FF2B5EF4-FFF2-40B4-BE49-F238E27FC236}">
                        <a16:creationId xmlns:a16="http://schemas.microsoft.com/office/drawing/2014/main" id="{4941224A-4512-46FD-8873-DAD73559C059}"/>
                      </a:ext>
                    </a:extLst>
                  </p:cNvPr>
                  <p:cNvSpPr/>
                  <p:nvPr/>
                </p:nvSpPr>
                <p:spPr>
                  <a:xfrm rot="7998191">
                    <a:off x="7345639" y="3759825"/>
                    <a:ext cx="283851" cy="279102"/>
                  </a:xfrm>
                  <a:prstGeom prst="chord">
                    <a:avLst>
                      <a:gd name="adj1" fmla="val 2700000"/>
                      <a:gd name="adj2" fmla="val 13809555"/>
                    </a:avLst>
                  </a:prstGeom>
                  <a:solidFill>
                    <a:schemeClr val="tx1"/>
                  </a:solidFill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GB"/>
                  </a:p>
                </p:txBody>
              </p:sp>
              <p:sp>
                <p:nvSpPr>
                  <p:cNvPr id="28" name="Freeform 27">
                    <a:extLst>
                      <a:ext uri="{FF2B5EF4-FFF2-40B4-BE49-F238E27FC236}">
                        <a16:creationId xmlns:a16="http://schemas.microsoft.com/office/drawing/2014/main" id="{C01BAEA9-73BC-4627-AEF1-F3763957BC90}"/>
                      </a:ext>
                    </a:extLst>
                  </p:cNvPr>
                  <p:cNvSpPr/>
                  <p:nvPr/>
                </p:nvSpPr>
                <p:spPr>
                  <a:xfrm>
                    <a:off x="7623538" y="3571397"/>
                    <a:ext cx="0" cy="330364"/>
                  </a:xfrm>
                  <a:custGeom>
                    <a:avLst/>
                    <a:gdLst>
                      <a:gd name="connsiteX0" fmla="*/ 0 w 0"/>
                      <a:gd name="connsiteY0" fmla="*/ 0 h 272561"/>
                      <a:gd name="connsiteX1" fmla="*/ 0 w 0"/>
                      <a:gd name="connsiteY1" fmla="*/ 272561 h 27256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h="272561">
                        <a:moveTo>
                          <a:pt x="0" y="0"/>
                        </a:moveTo>
                        <a:lnTo>
                          <a:pt x="0" y="272561"/>
                        </a:lnTo>
                      </a:path>
                    </a:pathLst>
                  </a:custGeom>
                  <a:no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GB"/>
                  </a:p>
                </p:txBody>
              </p:sp>
            </p:grpSp>
            <p:grpSp>
              <p:nvGrpSpPr>
                <p:cNvPr id="19468" name="Group 7">
                  <a:extLst>
                    <a:ext uri="{FF2B5EF4-FFF2-40B4-BE49-F238E27FC236}">
                      <a16:creationId xmlns:a16="http://schemas.microsoft.com/office/drawing/2014/main" id="{85D372B6-1BD4-4FE1-AB88-5DD42A3F1805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7807744" y="3142734"/>
                  <a:ext cx="287029" cy="469472"/>
                  <a:chOff x="7348210" y="3571954"/>
                  <a:chExt cx="287029" cy="469472"/>
                </a:xfrm>
              </p:grpSpPr>
              <p:sp>
                <p:nvSpPr>
                  <p:cNvPr id="25" name="Chord 24">
                    <a:extLst>
                      <a:ext uri="{FF2B5EF4-FFF2-40B4-BE49-F238E27FC236}">
                        <a16:creationId xmlns:a16="http://schemas.microsoft.com/office/drawing/2014/main" id="{504F62E1-032F-4A3B-89B1-8B37725FA389}"/>
                      </a:ext>
                    </a:extLst>
                  </p:cNvPr>
                  <p:cNvSpPr/>
                  <p:nvPr/>
                </p:nvSpPr>
                <p:spPr>
                  <a:xfrm rot="7998191">
                    <a:off x="7348392" y="3757440"/>
                    <a:ext cx="283851" cy="283873"/>
                  </a:xfrm>
                  <a:prstGeom prst="chord">
                    <a:avLst>
                      <a:gd name="adj1" fmla="val 2700000"/>
                      <a:gd name="adj2" fmla="val 13809555"/>
                    </a:avLst>
                  </a:prstGeom>
                  <a:solidFill>
                    <a:schemeClr val="tx1"/>
                  </a:solidFill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GB"/>
                  </a:p>
                </p:txBody>
              </p:sp>
              <p:sp>
                <p:nvSpPr>
                  <p:cNvPr id="26" name="Freeform 25">
                    <a:extLst>
                      <a:ext uri="{FF2B5EF4-FFF2-40B4-BE49-F238E27FC236}">
                        <a16:creationId xmlns:a16="http://schemas.microsoft.com/office/drawing/2014/main" id="{A0B684D9-2A3F-4D41-8FB8-9A4EF4FD77A7}"/>
                      </a:ext>
                    </a:extLst>
                  </p:cNvPr>
                  <p:cNvSpPr/>
                  <p:nvPr/>
                </p:nvSpPr>
                <p:spPr>
                  <a:xfrm>
                    <a:off x="7631060" y="3571397"/>
                    <a:ext cx="0" cy="330364"/>
                  </a:xfrm>
                  <a:custGeom>
                    <a:avLst/>
                    <a:gdLst>
                      <a:gd name="connsiteX0" fmla="*/ 0 w 0"/>
                      <a:gd name="connsiteY0" fmla="*/ 0 h 272561"/>
                      <a:gd name="connsiteX1" fmla="*/ 0 w 0"/>
                      <a:gd name="connsiteY1" fmla="*/ 272561 h 27256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h="272561">
                        <a:moveTo>
                          <a:pt x="0" y="0"/>
                        </a:moveTo>
                        <a:lnTo>
                          <a:pt x="0" y="272561"/>
                        </a:lnTo>
                      </a:path>
                    </a:pathLst>
                  </a:custGeom>
                  <a:no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GB"/>
                  </a:p>
                </p:txBody>
              </p:sp>
            </p:grpSp>
            <p:grpSp>
              <p:nvGrpSpPr>
                <p:cNvPr id="19469" name="Group 8">
                  <a:extLst>
                    <a:ext uri="{FF2B5EF4-FFF2-40B4-BE49-F238E27FC236}">
                      <a16:creationId xmlns:a16="http://schemas.microsoft.com/office/drawing/2014/main" id="{6BB8939B-05A1-4B7C-81B3-FD6122043429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7449056" y="3142734"/>
                  <a:ext cx="287029" cy="469472"/>
                  <a:chOff x="7348210" y="3571954"/>
                  <a:chExt cx="287029" cy="469472"/>
                </a:xfrm>
              </p:grpSpPr>
              <p:sp>
                <p:nvSpPr>
                  <p:cNvPr id="23" name="Chord 22">
                    <a:extLst>
                      <a:ext uri="{FF2B5EF4-FFF2-40B4-BE49-F238E27FC236}">
                        <a16:creationId xmlns:a16="http://schemas.microsoft.com/office/drawing/2014/main" id="{BE704F81-E4BC-4E01-9976-1919073F8A20}"/>
                      </a:ext>
                    </a:extLst>
                  </p:cNvPr>
                  <p:cNvSpPr/>
                  <p:nvPr/>
                </p:nvSpPr>
                <p:spPr>
                  <a:xfrm rot="7998191">
                    <a:off x="7349852" y="3755651"/>
                    <a:ext cx="283851" cy="287451"/>
                  </a:xfrm>
                  <a:prstGeom prst="chord">
                    <a:avLst>
                      <a:gd name="adj1" fmla="val 2700000"/>
                      <a:gd name="adj2" fmla="val 13809555"/>
                    </a:avLst>
                  </a:prstGeom>
                  <a:solidFill>
                    <a:schemeClr val="tx1"/>
                  </a:solidFill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GB"/>
                  </a:p>
                </p:txBody>
              </p:sp>
              <p:sp>
                <p:nvSpPr>
                  <p:cNvPr id="24" name="Freeform 23">
                    <a:extLst>
                      <a:ext uri="{FF2B5EF4-FFF2-40B4-BE49-F238E27FC236}">
                        <a16:creationId xmlns:a16="http://schemas.microsoft.com/office/drawing/2014/main" id="{EE76BA98-01D5-4205-9F77-8A3387CB5F8C}"/>
                      </a:ext>
                    </a:extLst>
                  </p:cNvPr>
                  <p:cNvSpPr/>
                  <p:nvPr/>
                </p:nvSpPr>
                <p:spPr>
                  <a:xfrm>
                    <a:off x="7631925" y="3571397"/>
                    <a:ext cx="0" cy="330364"/>
                  </a:xfrm>
                  <a:custGeom>
                    <a:avLst/>
                    <a:gdLst>
                      <a:gd name="connsiteX0" fmla="*/ 0 w 0"/>
                      <a:gd name="connsiteY0" fmla="*/ 0 h 272561"/>
                      <a:gd name="connsiteX1" fmla="*/ 0 w 0"/>
                      <a:gd name="connsiteY1" fmla="*/ 272561 h 27256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h="272561">
                        <a:moveTo>
                          <a:pt x="0" y="0"/>
                        </a:moveTo>
                        <a:lnTo>
                          <a:pt x="0" y="272561"/>
                        </a:lnTo>
                      </a:path>
                    </a:pathLst>
                  </a:custGeom>
                  <a:no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GB"/>
                  </a:p>
                </p:txBody>
              </p:sp>
            </p:grpSp>
            <p:grpSp>
              <p:nvGrpSpPr>
                <p:cNvPr id="19470" name="Group 9">
                  <a:extLst>
                    <a:ext uri="{FF2B5EF4-FFF2-40B4-BE49-F238E27FC236}">
                      <a16:creationId xmlns:a16="http://schemas.microsoft.com/office/drawing/2014/main" id="{1575FDB1-27FE-4055-AF17-975F357D326F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6071280" y="1211277"/>
                  <a:ext cx="3769548" cy="2688234"/>
                  <a:chOff x="6689042" y="1889011"/>
                  <a:chExt cx="2340593" cy="1669182"/>
                </a:xfrm>
              </p:grpSpPr>
              <p:sp>
                <p:nvSpPr>
                  <p:cNvPr id="11" name="Freeform 10">
                    <a:extLst>
                      <a:ext uri="{FF2B5EF4-FFF2-40B4-BE49-F238E27FC236}">
                        <a16:creationId xmlns:a16="http://schemas.microsoft.com/office/drawing/2014/main" id="{B8187B1F-C7B3-4D5F-A83D-7158A7D471D3}"/>
                      </a:ext>
                    </a:extLst>
                  </p:cNvPr>
                  <p:cNvSpPr/>
                  <p:nvPr/>
                </p:nvSpPr>
                <p:spPr>
                  <a:xfrm flipH="1">
                    <a:off x="7295593" y="1889011"/>
                    <a:ext cx="526567" cy="670931"/>
                  </a:xfrm>
                  <a:custGeom>
                    <a:avLst/>
                    <a:gdLst>
                      <a:gd name="connsiteX0" fmla="*/ 528371 w 528371"/>
                      <a:gd name="connsiteY0" fmla="*/ 671270 h 671270"/>
                      <a:gd name="connsiteX1" fmla="*/ 378902 w 528371"/>
                      <a:gd name="connsiteY1" fmla="*/ 240447 h 671270"/>
                      <a:gd name="connsiteX2" fmla="*/ 238225 w 528371"/>
                      <a:gd name="connsiteY2" fmla="*/ 29432 h 671270"/>
                      <a:gd name="connsiteX3" fmla="*/ 62378 w 528371"/>
                      <a:gd name="connsiteY3" fmla="*/ 11847 h 671270"/>
                      <a:gd name="connsiteX4" fmla="*/ 832 w 528371"/>
                      <a:gd name="connsiteY4" fmla="*/ 126147 h 671270"/>
                      <a:gd name="connsiteX5" fmla="*/ 36002 w 528371"/>
                      <a:gd name="connsiteY5" fmla="*/ 240447 h 671270"/>
                      <a:gd name="connsiteX6" fmla="*/ 159094 w 528371"/>
                      <a:gd name="connsiteY6" fmla="*/ 214070 h 671270"/>
                      <a:gd name="connsiteX7" fmla="*/ 176678 w 528371"/>
                      <a:gd name="connsiteY7" fmla="*/ 108563 h 671270"/>
                      <a:gd name="connsiteX8" fmla="*/ 132717 w 528371"/>
                      <a:gd name="connsiteY8" fmla="*/ 90978 h 671270"/>
                      <a:gd name="connsiteX9" fmla="*/ 71171 w 528371"/>
                      <a:gd name="connsiteY9" fmla="*/ 108563 h 67127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528371" h="671270">
                        <a:moveTo>
                          <a:pt x="528371" y="671270"/>
                        </a:moveTo>
                        <a:cubicBezTo>
                          <a:pt x="477815" y="509345"/>
                          <a:pt x="427260" y="347420"/>
                          <a:pt x="378902" y="240447"/>
                        </a:cubicBezTo>
                        <a:cubicBezTo>
                          <a:pt x="330544" y="133474"/>
                          <a:pt x="290979" y="67532"/>
                          <a:pt x="238225" y="29432"/>
                        </a:cubicBezTo>
                        <a:cubicBezTo>
                          <a:pt x="185471" y="-8668"/>
                          <a:pt x="101943" y="-4272"/>
                          <a:pt x="62378" y="11847"/>
                        </a:cubicBezTo>
                        <a:cubicBezTo>
                          <a:pt x="22813" y="27966"/>
                          <a:pt x="5228" y="88047"/>
                          <a:pt x="832" y="126147"/>
                        </a:cubicBezTo>
                        <a:cubicBezTo>
                          <a:pt x="-3564" y="164247"/>
                          <a:pt x="9625" y="225793"/>
                          <a:pt x="36002" y="240447"/>
                        </a:cubicBezTo>
                        <a:cubicBezTo>
                          <a:pt x="62379" y="255101"/>
                          <a:pt x="135648" y="236051"/>
                          <a:pt x="159094" y="214070"/>
                        </a:cubicBezTo>
                        <a:cubicBezTo>
                          <a:pt x="182540" y="192089"/>
                          <a:pt x="181074" y="129078"/>
                          <a:pt x="176678" y="108563"/>
                        </a:cubicBezTo>
                        <a:cubicBezTo>
                          <a:pt x="172282" y="88048"/>
                          <a:pt x="150301" y="90978"/>
                          <a:pt x="132717" y="90978"/>
                        </a:cubicBezTo>
                        <a:cubicBezTo>
                          <a:pt x="115133" y="90978"/>
                          <a:pt x="93152" y="99770"/>
                          <a:pt x="71171" y="108563"/>
                        </a:cubicBezTo>
                      </a:path>
                    </a:pathLst>
                  </a:custGeom>
                  <a:no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GB"/>
                  </a:p>
                </p:txBody>
              </p:sp>
              <p:sp>
                <p:nvSpPr>
                  <p:cNvPr id="12" name="Freeform 11">
                    <a:extLst>
                      <a:ext uri="{FF2B5EF4-FFF2-40B4-BE49-F238E27FC236}">
                        <a16:creationId xmlns:a16="http://schemas.microsoft.com/office/drawing/2014/main" id="{1B571745-18B8-42E8-B04C-321C1E02714B}"/>
                      </a:ext>
                    </a:extLst>
                  </p:cNvPr>
                  <p:cNvSpPr/>
                  <p:nvPr/>
                </p:nvSpPr>
                <p:spPr>
                  <a:xfrm rot="21216589">
                    <a:off x="6689042" y="1948254"/>
                    <a:ext cx="528048" cy="671671"/>
                  </a:xfrm>
                  <a:custGeom>
                    <a:avLst/>
                    <a:gdLst>
                      <a:gd name="connsiteX0" fmla="*/ 528371 w 528371"/>
                      <a:gd name="connsiteY0" fmla="*/ 671270 h 671270"/>
                      <a:gd name="connsiteX1" fmla="*/ 378902 w 528371"/>
                      <a:gd name="connsiteY1" fmla="*/ 240447 h 671270"/>
                      <a:gd name="connsiteX2" fmla="*/ 238225 w 528371"/>
                      <a:gd name="connsiteY2" fmla="*/ 29432 h 671270"/>
                      <a:gd name="connsiteX3" fmla="*/ 62378 w 528371"/>
                      <a:gd name="connsiteY3" fmla="*/ 11847 h 671270"/>
                      <a:gd name="connsiteX4" fmla="*/ 832 w 528371"/>
                      <a:gd name="connsiteY4" fmla="*/ 126147 h 671270"/>
                      <a:gd name="connsiteX5" fmla="*/ 36002 w 528371"/>
                      <a:gd name="connsiteY5" fmla="*/ 240447 h 671270"/>
                      <a:gd name="connsiteX6" fmla="*/ 159094 w 528371"/>
                      <a:gd name="connsiteY6" fmla="*/ 214070 h 671270"/>
                      <a:gd name="connsiteX7" fmla="*/ 176678 w 528371"/>
                      <a:gd name="connsiteY7" fmla="*/ 108563 h 671270"/>
                      <a:gd name="connsiteX8" fmla="*/ 132717 w 528371"/>
                      <a:gd name="connsiteY8" fmla="*/ 90978 h 671270"/>
                      <a:gd name="connsiteX9" fmla="*/ 71171 w 528371"/>
                      <a:gd name="connsiteY9" fmla="*/ 108563 h 67127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528371" h="671270">
                        <a:moveTo>
                          <a:pt x="528371" y="671270"/>
                        </a:moveTo>
                        <a:cubicBezTo>
                          <a:pt x="477815" y="509345"/>
                          <a:pt x="427260" y="347420"/>
                          <a:pt x="378902" y="240447"/>
                        </a:cubicBezTo>
                        <a:cubicBezTo>
                          <a:pt x="330544" y="133474"/>
                          <a:pt x="290979" y="67532"/>
                          <a:pt x="238225" y="29432"/>
                        </a:cubicBezTo>
                        <a:cubicBezTo>
                          <a:pt x="185471" y="-8668"/>
                          <a:pt x="101943" y="-4272"/>
                          <a:pt x="62378" y="11847"/>
                        </a:cubicBezTo>
                        <a:cubicBezTo>
                          <a:pt x="22813" y="27966"/>
                          <a:pt x="5228" y="88047"/>
                          <a:pt x="832" y="126147"/>
                        </a:cubicBezTo>
                        <a:cubicBezTo>
                          <a:pt x="-3564" y="164247"/>
                          <a:pt x="9625" y="225793"/>
                          <a:pt x="36002" y="240447"/>
                        </a:cubicBezTo>
                        <a:cubicBezTo>
                          <a:pt x="62379" y="255101"/>
                          <a:pt x="135648" y="236051"/>
                          <a:pt x="159094" y="214070"/>
                        </a:cubicBezTo>
                        <a:cubicBezTo>
                          <a:pt x="182540" y="192089"/>
                          <a:pt x="181074" y="129078"/>
                          <a:pt x="176678" y="108563"/>
                        </a:cubicBezTo>
                        <a:cubicBezTo>
                          <a:pt x="172282" y="88048"/>
                          <a:pt x="150301" y="90978"/>
                          <a:pt x="132717" y="90978"/>
                        </a:cubicBezTo>
                        <a:cubicBezTo>
                          <a:pt x="115133" y="90978"/>
                          <a:pt x="93152" y="99770"/>
                          <a:pt x="71171" y="108563"/>
                        </a:cubicBezTo>
                      </a:path>
                    </a:pathLst>
                  </a:custGeom>
                  <a:no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GB"/>
                  </a:p>
                </p:txBody>
              </p:sp>
              <p:sp>
                <p:nvSpPr>
                  <p:cNvPr id="14" name="Chord 13">
                    <a:extLst>
                      <a:ext uri="{FF2B5EF4-FFF2-40B4-BE49-F238E27FC236}">
                        <a16:creationId xmlns:a16="http://schemas.microsoft.com/office/drawing/2014/main" id="{97A0DEDE-D859-4220-9683-298C1C290E9B}"/>
                      </a:ext>
                    </a:extLst>
                  </p:cNvPr>
                  <p:cNvSpPr/>
                  <p:nvPr/>
                </p:nvSpPr>
                <p:spPr>
                  <a:xfrm rot="7554481">
                    <a:off x="7536712" y="2065568"/>
                    <a:ext cx="1375927" cy="1609324"/>
                  </a:xfrm>
                  <a:prstGeom prst="chord">
                    <a:avLst>
                      <a:gd name="adj1" fmla="val 2014744"/>
                      <a:gd name="adj2" fmla="val 15239742"/>
                    </a:avLst>
                  </a:prstGeom>
                  <a:solidFill>
                    <a:srgbClr val="FF0000"/>
                  </a:solidFill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GB"/>
                  </a:p>
                </p:txBody>
              </p:sp>
              <p:sp>
                <p:nvSpPr>
                  <p:cNvPr id="15" name="Oval 14">
                    <a:extLst>
                      <a:ext uri="{FF2B5EF4-FFF2-40B4-BE49-F238E27FC236}">
                        <a16:creationId xmlns:a16="http://schemas.microsoft.com/office/drawing/2014/main" id="{922B41EE-AB4E-483D-B208-2925536E18C7}"/>
                      </a:ext>
                    </a:extLst>
                  </p:cNvPr>
                  <p:cNvSpPr/>
                  <p:nvPr/>
                </p:nvSpPr>
                <p:spPr>
                  <a:xfrm>
                    <a:off x="7039346" y="2320007"/>
                    <a:ext cx="686536" cy="872359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GB"/>
                  </a:p>
                </p:txBody>
              </p:sp>
              <p:sp>
                <p:nvSpPr>
                  <p:cNvPr id="16" name="Oval 15">
                    <a:extLst>
                      <a:ext uri="{FF2B5EF4-FFF2-40B4-BE49-F238E27FC236}">
                        <a16:creationId xmlns:a16="http://schemas.microsoft.com/office/drawing/2014/main" id="{A7CF9146-3425-480B-B116-0134BE8B7823}"/>
                      </a:ext>
                    </a:extLst>
                  </p:cNvPr>
                  <p:cNvSpPr/>
                  <p:nvPr/>
                </p:nvSpPr>
                <p:spPr>
                  <a:xfrm>
                    <a:off x="7027496" y="2399244"/>
                    <a:ext cx="362154" cy="402855"/>
                  </a:xfrm>
                  <a:prstGeom prst="ellipse">
                    <a:avLst/>
                  </a:prstGeom>
                  <a:solidFill>
                    <a:schemeClr val="bg1"/>
                  </a:solidFill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GB"/>
                  </a:p>
                </p:txBody>
              </p:sp>
              <p:sp>
                <p:nvSpPr>
                  <p:cNvPr id="17" name="Oval 16">
                    <a:extLst>
                      <a:ext uri="{FF2B5EF4-FFF2-40B4-BE49-F238E27FC236}">
                        <a16:creationId xmlns:a16="http://schemas.microsoft.com/office/drawing/2014/main" id="{E917F805-2BA8-4E79-9DED-C7479938A25B}"/>
                      </a:ext>
                    </a:extLst>
                  </p:cNvPr>
                  <p:cNvSpPr/>
                  <p:nvPr/>
                </p:nvSpPr>
                <p:spPr>
                  <a:xfrm>
                    <a:off x="7354841" y="2368882"/>
                    <a:ext cx="361413" cy="402855"/>
                  </a:xfrm>
                  <a:prstGeom prst="ellipse">
                    <a:avLst/>
                  </a:prstGeom>
                  <a:solidFill>
                    <a:schemeClr val="bg1"/>
                  </a:solidFill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GB"/>
                  </a:p>
                </p:txBody>
              </p:sp>
              <p:sp>
                <p:nvSpPr>
                  <p:cNvPr id="18" name="Oval 17">
                    <a:extLst>
                      <a:ext uri="{FF2B5EF4-FFF2-40B4-BE49-F238E27FC236}">
                        <a16:creationId xmlns:a16="http://schemas.microsoft.com/office/drawing/2014/main" id="{0FD8A96C-4552-48EA-9381-ADAAC6687CDF}"/>
                      </a:ext>
                    </a:extLst>
                  </p:cNvPr>
                  <p:cNvSpPr/>
                  <p:nvPr/>
                </p:nvSpPr>
                <p:spPr>
                  <a:xfrm>
                    <a:off x="7154879" y="2575493"/>
                    <a:ext cx="123680" cy="169584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GB"/>
                  </a:p>
                </p:txBody>
              </p:sp>
              <p:sp>
                <p:nvSpPr>
                  <p:cNvPr id="19" name="Oval 18">
                    <a:extLst>
                      <a:ext uri="{FF2B5EF4-FFF2-40B4-BE49-F238E27FC236}">
                        <a16:creationId xmlns:a16="http://schemas.microsoft.com/office/drawing/2014/main" id="{1FE94CE8-ECDE-43AD-B23E-91AF55B416C9}"/>
                      </a:ext>
                    </a:extLst>
                  </p:cNvPr>
                  <p:cNvSpPr/>
                  <p:nvPr/>
                </p:nvSpPr>
                <p:spPr>
                  <a:xfrm>
                    <a:off x="7458525" y="2561423"/>
                    <a:ext cx="123680" cy="170325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GB"/>
                  </a:p>
                </p:txBody>
              </p:sp>
              <p:sp>
                <p:nvSpPr>
                  <p:cNvPr id="20" name="Freeform 19">
                    <a:extLst>
                      <a:ext uri="{FF2B5EF4-FFF2-40B4-BE49-F238E27FC236}">
                        <a16:creationId xmlns:a16="http://schemas.microsoft.com/office/drawing/2014/main" id="{3312FCA7-589B-4499-8228-E5B2349695FC}"/>
                      </a:ext>
                    </a:extLst>
                  </p:cNvPr>
                  <p:cNvSpPr/>
                  <p:nvPr/>
                </p:nvSpPr>
                <p:spPr>
                  <a:xfrm rot="19516455">
                    <a:off x="7251157" y="2788769"/>
                    <a:ext cx="304387" cy="224385"/>
                  </a:xfrm>
                  <a:custGeom>
                    <a:avLst/>
                    <a:gdLst>
                      <a:gd name="connsiteX0" fmla="*/ 0 w 703385"/>
                      <a:gd name="connsiteY0" fmla="*/ 0 h 297800"/>
                      <a:gd name="connsiteX1" fmla="*/ 149470 w 703385"/>
                      <a:gd name="connsiteY1" fmla="*/ 184638 h 297800"/>
                      <a:gd name="connsiteX2" fmla="*/ 395654 w 703385"/>
                      <a:gd name="connsiteY2" fmla="*/ 290146 h 297800"/>
                      <a:gd name="connsiteX3" fmla="*/ 703385 w 703385"/>
                      <a:gd name="connsiteY3" fmla="*/ 281354 h 2978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703385" h="297800">
                        <a:moveTo>
                          <a:pt x="0" y="0"/>
                        </a:moveTo>
                        <a:cubicBezTo>
                          <a:pt x="41764" y="68140"/>
                          <a:pt x="83528" y="136280"/>
                          <a:pt x="149470" y="184638"/>
                        </a:cubicBezTo>
                        <a:cubicBezTo>
                          <a:pt x="215412" y="232996"/>
                          <a:pt x="303335" y="274027"/>
                          <a:pt x="395654" y="290146"/>
                        </a:cubicBezTo>
                        <a:cubicBezTo>
                          <a:pt x="487973" y="306265"/>
                          <a:pt x="595679" y="293809"/>
                          <a:pt x="703385" y="281354"/>
                        </a:cubicBezTo>
                      </a:path>
                    </a:pathLst>
                  </a:custGeom>
                  <a:noFill/>
                  <a:ln w="19050"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GB"/>
                  </a:p>
                </p:txBody>
              </p:sp>
              <p:sp>
                <p:nvSpPr>
                  <p:cNvPr id="21" name="Oval 20">
                    <a:extLst>
                      <a:ext uri="{FF2B5EF4-FFF2-40B4-BE49-F238E27FC236}">
                        <a16:creationId xmlns:a16="http://schemas.microsoft.com/office/drawing/2014/main" id="{E37C72E6-99D7-4C68-B8E8-D2ACA0EF1E7C}"/>
                      </a:ext>
                    </a:extLst>
                  </p:cNvPr>
                  <p:cNvSpPr/>
                  <p:nvPr/>
                </p:nvSpPr>
                <p:spPr>
                  <a:xfrm>
                    <a:off x="7452968" y="2738039"/>
                    <a:ext cx="271575" cy="276455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noFill/>
                  </a:ln>
                  <a:effectLst>
                    <a:softEdge rad="127000"/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GB"/>
                  </a:p>
                </p:txBody>
              </p:sp>
            </p:grpSp>
          </p:grpSp>
        </p:grpSp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7518FB5C-C944-4E29-9458-A35B691439EE}"/>
                </a:ext>
              </a:extLst>
            </p:cNvPr>
            <p:cNvSpPr/>
            <p:nvPr/>
          </p:nvSpPr>
          <p:spPr>
            <a:xfrm>
              <a:off x="1553858" y="3535953"/>
              <a:ext cx="582145" cy="592606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>
              <a:softEdge rad="127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7A9D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Box 6">
            <a:extLst>
              <a:ext uri="{FF2B5EF4-FFF2-40B4-BE49-F238E27FC236}">
                <a16:creationId xmlns:a16="http://schemas.microsoft.com/office/drawing/2014/main" id="{27F58CE1-DF18-43A9-AD00-35146B1A15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3175" y="6645275"/>
            <a:ext cx="9136063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800">
                <a:solidFill>
                  <a:srgbClr val="000000"/>
                </a:solidFill>
                <a:latin typeface="Trebuchet MS" panose="020B0603020202020204" pitchFamily="34" charset="0"/>
              </a:rPr>
              <a:t>Copyright 2015 Online Teaching Resources Ltd </a:t>
            </a:r>
          </a:p>
        </p:txBody>
      </p:sp>
      <p:grpSp>
        <p:nvGrpSpPr>
          <p:cNvPr id="20483" name="Group 3">
            <a:extLst>
              <a:ext uri="{FF2B5EF4-FFF2-40B4-BE49-F238E27FC236}">
                <a16:creationId xmlns:a16="http://schemas.microsoft.com/office/drawing/2014/main" id="{EC54BB29-B92C-479F-A0B2-2EE7A214EA86}"/>
              </a:ext>
            </a:extLst>
          </p:cNvPr>
          <p:cNvGrpSpPr>
            <a:grpSpLocks/>
          </p:cNvGrpSpPr>
          <p:nvPr/>
        </p:nvGrpSpPr>
        <p:grpSpPr bwMode="auto">
          <a:xfrm>
            <a:off x="725488" y="1652588"/>
            <a:ext cx="7785100" cy="3578225"/>
            <a:chOff x="724956" y="1652987"/>
            <a:chExt cx="7785303" cy="3578039"/>
          </a:xfrm>
        </p:grpSpPr>
        <p:grpSp>
          <p:nvGrpSpPr>
            <p:cNvPr id="20485" name="Group 2">
              <a:extLst>
                <a:ext uri="{FF2B5EF4-FFF2-40B4-BE49-F238E27FC236}">
                  <a16:creationId xmlns:a16="http://schemas.microsoft.com/office/drawing/2014/main" id="{AFE1CA9F-A3BE-4DCB-8E1E-4C400C96393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24956" y="1652987"/>
              <a:ext cx="7785303" cy="3578039"/>
              <a:chOff x="842650" y="1788783"/>
              <a:chExt cx="7785303" cy="3578039"/>
            </a:xfrm>
          </p:grpSpPr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CE0D08D5-E6F8-40C1-9A4F-1EF777C21EB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013499" y="2062779"/>
                <a:ext cx="1614454" cy="31700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defRPr/>
                </a:pPr>
                <a:r>
                  <a:rPr lang="en-GB" altLang="en-US" sz="20000" b="1" dirty="0">
                    <a:ln w="28575">
                      <a:solidFill>
                        <a:schemeClr val="tx1"/>
                      </a:solidFill>
                    </a:ln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1</a:t>
                </a:r>
              </a:p>
            </p:txBody>
          </p:sp>
          <p:grpSp>
            <p:nvGrpSpPr>
              <p:cNvPr id="20490" name="Group 4">
                <a:extLst>
                  <a:ext uri="{FF2B5EF4-FFF2-40B4-BE49-F238E27FC236}">
                    <a16:creationId xmlns:a16="http://schemas.microsoft.com/office/drawing/2014/main" id="{CD4189BD-B594-4E88-B06A-EC4E1CA804CF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842650" y="1788783"/>
                <a:ext cx="5017268" cy="3578039"/>
                <a:chOff x="6071280" y="1211277"/>
                <a:chExt cx="3769548" cy="2688234"/>
              </a:xfrm>
            </p:grpSpPr>
            <p:grpSp>
              <p:nvGrpSpPr>
                <p:cNvPr id="20491" name="Group 5">
                  <a:extLst>
                    <a:ext uri="{FF2B5EF4-FFF2-40B4-BE49-F238E27FC236}">
                      <a16:creationId xmlns:a16="http://schemas.microsoft.com/office/drawing/2014/main" id="{2357ADA7-AE69-44F4-86F7-940AF61566D2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9358349" y="3142734"/>
                  <a:ext cx="287029" cy="469472"/>
                  <a:chOff x="7348210" y="3571954"/>
                  <a:chExt cx="287029" cy="469472"/>
                </a:xfrm>
              </p:grpSpPr>
              <p:sp>
                <p:nvSpPr>
                  <p:cNvPr id="29" name="Chord 28">
                    <a:extLst>
                      <a:ext uri="{FF2B5EF4-FFF2-40B4-BE49-F238E27FC236}">
                        <a16:creationId xmlns:a16="http://schemas.microsoft.com/office/drawing/2014/main" id="{C5846F38-87FF-433F-9864-3A5CC10342CA}"/>
                      </a:ext>
                    </a:extLst>
                  </p:cNvPr>
                  <p:cNvSpPr/>
                  <p:nvPr/>
                </p:nvSpPr>
                <p:spPr>
                  <a:xfrm rot="7998191">
                    <a:off x="7345968" y="3759825"/>
                    <a:ext cx="283851" cy="279102"/>
                  </a:xfrm>
                  <a:prstGeom prst="chord">
                    <a:avLst>
                      <a:gd name="adj1" fmla="val 2700000"/>
                      <a:gd name="adj2" fmla="val 13809555"/>
                    </a:avLst>
                  </a:prstGeom>
                  <a:solidFill>
                    <a:schemeClr val="tx1"/>
                  </a:solidFill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GB"/>
                  </a:p>
                </p:txBody>
              </p:sp>
              <p:sp>
                <p:nvSpPr>
                  <p:cNvPr id="30" name="Freeform 29">
                    <a:extLst>
                      <a:ext uri="{FF2B5EF4-FFF2-40B4-BE49-F238E27FC236}">
                        <a16:creationId xmlns:a16="http://schemas.microsoft.com/office/drawing/2014/main" id="{915CC82E-FDCD-45EE-B116-9BCC9C596EDD}"/>
                      </a:ext>
                    </a:extLst>
                  </p:cNvPr>
                  <p:cNvSpPr/>
                  <p:nvPr/>
                </p:nvSpPr>
                <p:spPr>
                  <a:xfrm>
                    <a:off x="7623865" y="3571397"/>
                    <a:ext cx="0" cy="330364"/>
                  </a:xfrm>
                  <a:custGeom>
                    <a:avLst/>
                    <a:gdLst>
                      <a:gd name="connsiteX0" fmla="*/ 0 w 0"/>
                      <a:gd name="connsiteY0" fmla="*/ 0 h 272561"/>
                      <a:gd name="connsiteX1" fmla="*/ 0 w 0"/>
                      <a:gd name="connsiteY1" fmla="*/ 272561 h 27256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h="272561">
                        <a:moveTo>
                          <a:pt x="0" y="0"/>
                        </a:moveTo>
                        <a:lnTo>
                          <a:pt x="0" y="272561"/>
                        </a:lnTo>
                      </a:path>
                    </a:pathLst>
                  </a:custGeom>
                  <a:no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GB"/>
                  </a:p>
                </p:txBody>
              </p:sp>
            </p:grpSp>
            <p:grpSp>
              <p:nvGrpSpPr>
                <p:cNvPr id="20492" name="Group 6">
                  <a:extLst>
                    <a:ext uri="{FF2B5EF4-FFF2-40B4-BE49-F238E27FC236}">
                      <a16:creationId xmlns:a16="http://schemas.microsoft.com/office/drawing/2014/main" id="{682E5458-ADDC-4556-BDCA-6B62E79C32A0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8999661" y="3142734"/>
                  <a:ext cx="287029" cy="469472"/>
                  <a:chOff x="7348210" y="3571954"/>
                  <a:chExt cx="287029" cy="469472"/>
                </a:xfrm>
              </p:grpSpPr>
              <p:sp>
                <p:nvSpPr>
                  <p:cNvPr id="27" name="Chord 26">
                    <a:extLst>
                      <a:ext uri="{FF2B5EF4-FFF2-40B4-BE49-F238E27FC236}">
                        <a16:creationId xmlns:a16="http://schemas.microsoft.com/office/drawing/2014/main" id="{F16107D2-4B0F-434E-B15E-0D998F0BE561}"/>
                      </a:ext>
                    </a:extLst>
                  </p:cNvPr>
                  <p:cNvSpPr/>
                  <p:nvPr/>
                </p:nvSpPr>
                <p:spPr>
                  <a:xfrm rot="7998191">
                    <a:off x="7345639" y="3759825"/>
                    <a:ext cx="283851" cy="279102"/>
                  </a:xfrm>
                  <a:prstGeom prst="chord">
                    <a:avLst>
                      <a:gd name="adj1" fmla="val 2700000"/>
                      <a:gd name="adj2" fmla="val 13809555"/>
                    </a:avLst>
                  </a:prstGeom>
                  <a:solidFill>
                    <a:schemeClr val="tx1"/>
                  </a:solidFill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GB"/>
                  </a:p>
                </p:txBody>
              </p:sp>
              <p:sp>
                <p:nvSpPr>
                  <p:cNvPr id="28" name="Freeform 27">
                    <a:extLst>
                      <a:ext uri="{FF2B5EF4-FFF2-40B4-BE49-F238E27FC236}">
                        <a16:creationId xmlns:a16="http://schemas.microsoft.com/office/drawing/2014/main" id="{7D214C94-8FEC-479A-9335-BC77C8DCEBB5}"/>
                      </a:ext>
                    </a:extLst>
                  </p:cNvPr>
                  <p:cNvSpPr/>
                  <p:nvPr/>
                </p:nvSpPr>
                <p:spPr>
                  <a:xfrm>
                    <a:off x="7623538" y="3571397"/>
                    <a:ext cx="0" cy="330364"/>
                  </a:xfrm>
                  <a:custGeom>
                    <a:avLst/>
                    <a:gdLst>
                      <a:gd name="connsiteX0" fmla="*/ 0 w 0"/>
                      <a:gd name="connsiteY0" fmla="*/ 0 h 272561"/>
                      <a:gd name="connsiteX1" fmla="*/ 0 w 0"/>
                      <a:gd name="connsiteY1" fmla="*/ 272561 h 27256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h="272561">
                        <a:moveTo>
                          <a:pt x="0" y="0"/>
                        </a:moveTo>
                        <a:lnTo>
                          <a:pt x="0" y="272561"/>
                        </a:lnTo>
                      </a:path>
                    </a:pathLst>
                  </a:custGeom>
                  <a:no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GB"/>
                  </a:p>
                </p:txBody>
              </p:sp>
            </p:grpSp>
            <p:grpSp>
              <p:nvGrpSpPr>
                <p:cNvPr id="20493" name="Group 7">
                  <a:extLst>
                    <a:ext uri="{FF2B5EF4-FFF2-40B4-BE49-F238E27FC236}">
                      <a16:creationId xmlns:a16="http://schemas.microsoft.com/office/drawing/2014/main" id="{BEBF7083-AB42-402D-95EF-58FFB912F064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7807744" y="3142734"/>
                  <a:ext cx="287029" cy="469472"/>
                  <a:chOff x="7348210" y="3571954"/>
                  <a:chExt cx="287029" cy="469472"/>
                </a:xfrm>
              </p:grpSpPr>
              <p:sp>
                <p:nvSpPr>
                  <p:cNvPr id="25" name="Chord 24">
                    <a:extLst>
                      <a:ext uri="{FF2B5EF4-FFF2-40B4-BE49-F238E27FC236}">
                        <a16:creationId xmlns:a16="http://schemas.microsoft.com/office/drawing/2014/main" id="{C51EA13F-FE5E-4D27-AC84-22014EBB42FD}"/>
                      </a:ext>
                    </a:extLst>
                  </p:cNvPr>
                  <p:cNvSpPr/>
                  <p:nvPr/>
                </p:nvSpPr>
                <p:spPr>
                  <a:xfrm rot="7998191">
                    <a:off x="7348392" y="3757440"/>
                    <a:ext cx="283851" cy="283873"/>
                  </a:xfrm>
                  <a:prstGeom prst="chord">
                    <a:avLst>
                      <a:gd name="adj1" fmla="val 2700000"/>
                      <a:gd name="adj2" fmla="val 13809555"/>
                    </a:avLst>
                  </a:prstGeom>
                  <a:solidFill>
                    <a:schemeClr val="tx1"/>
                  </a:solidFill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GB"/>
                  </a:p>
                </p:txBody>
              </p:sp>
              <p:sp>
                <p:nvSpPr>
                  <p:cNvPr id="26" name="Freeform 25">
                    <a:extLst>
                      <a:ext uri="{FF2B5EF4-FFF2-40B4-BE49-F238E27FC236}">
                        <a16:creationId xmlns:a16="http://schemas.microsoft.com/office/drawing/2014/main" id="{415391AF-70B6-4DF4-AFE1-C3A158D044EC}"/>
                      </a:ext>
                    </a:extLst>
                  </p:cNvPr>
                  <p:cNvSpPr/>
                  <p:nvPr/>
                </p:nvSpPr>
                <p:spPr>
                  <a:xfrm>
                    <a:off x="7631060" y="3571397"/>
                    <a:ext cx="0" cy="330364"/>
                  </a:xfrm>
                  <a:custGeom>
                    <a:avLst/>
                    <a:gdLst>
                      <a:gd name="connsiteX0" fmla="*/ 0 w 0"/>
                      <a:gd name="connsiteY0" fmla="*/ 0 h 272561"/>
                      <a:gd name="connsiteX1" fmla="*/ 0 w 0"/>
                      <a:gd name="connsiteY1" fmla="*/ 272561 h 27256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h="272561">
                        <a:moveTo>
                          <a:pt x="0" y="0"/>
                        </a:moveTo>
                        <a:lnTo>
                          <a:pt x="0" y="272561"/>
                        </a:lnTo>
                      </a:path>
                    </a:pathLst>
                  </a:custGeom>
                  <a:no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GB"/>
                  </a:p>
                </p:txBody>
              </p:sp>
            </p:grpSp>
            <p:grpSp>
              <p:nvGrpSpPr>
                <p:cNvPr id="20494" name="Group 8">
                  <a:extLst>
                    <a:ext uri="{FF2B5EF4-FFF2-40B4-BE49-F238E27FC236}">
                      <a16:creationId xmlns:a16="http://schemas.microsoft.com/office/drawing/2014/main" id="{B94B2CA4-F587-46B2-86D7-3A603CC85005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7449056" y="3142734"/>
                  <a:ext cx="287029" cy="469472"/>
                  <a:chOff x="7348210" y="3571954"/>
                  <a:chExt cx="287029" cy="469472"/>
                </a:xfrm>
              </p:grpSpPr>
              <p:sp>
                <p:nvSpPr>
                  <p:cNvPr id="23" name="Chord 22">
                    <a:extLst>
                      <a:ext uri="{FF2B5EF4-FFF2-40B4-BE49-F238E27FC236}">
                        <a16:creationId xmlns:a16="http://schemas.microsoft.com/office/drawing/2014/main" id="{8179F40E-A44E-441D-B4BD-23D1F0CCBCED}"/>
                      </a:ext>
                    </a:extLst>
                  </p:cNvPr>
                  <p:cNvSpPr/>
                  <p:nvPr/>
                </p:nvSpPr>
                <p:spPr>
                  <a:xfrm rot="7998191">
                    <a:off x="7349852" y="3755651"/>
                    <a:ext cx="283851" cy="287451"/>
                  </a:xfrm>
                  <a:prstGeom prst="chord">
                    <a:avLst>
                      <a:gd name="adj1" fmla="val 2700000"/>
                      <a:gd name="adj2" fmla="val 13809555"/>
                    </a:avLst>
                  </a:prstGeom>
                  <a:solidFill>
                    <a:schemeClr val="tx1"/>
                  </a:solidFill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GB"/>
                  </a:p>
                </p:txBody>
              </p:sp>
              <p:sp>
                <p:nvSpPr>
                  <p:cNvPr id="24" name="Freeform 23">
                    <a:extLst>
                      <a:ext uri="{FF2B5EF4-FFF2-40B4-BE49-F238E27FC236}">
                        <a16:creationId xmlns:a16="http://schemas.microsoft.com/office/drawing/2014/main" id="{C61FFF5C-2611-44ED-A8C9-779E084D9F0F}"/>
                      </a:ext>
                    </a:extLst>
                  </p:cNvPr>
                  <p:cNvSpPr/>
                  <p:nvPr/>
                </p:nvSpPr>
                <p:spPr>
                  <a:xfrm>
                    <a:off x="7631925" y="3571397"/>
                    <a:ext cx="0" cy="330364"/>
                  </a:xfrm>
                  <a:custGeom>
                    <a:avLst/>
                    <a:gdLst>
                      <a:gd name="connsiteX0" fmla="*/ 0 w 0"/>
                      <a:gd name="connsiteY0" fmla="*/ 0 h 272561"/>
                      <a:gd name="connsiteX1" fmla="*/ 0 w 0"/>
                      <a:gd name="connsiteY1" fmla="*/ 272561 h 27256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h="272561">
                        <a:moveTo>
                          <a:pt x="0" y="0"/>
                        </a:moveTo>
                        <a:lnTo>
                          <a:pt x="0" y="272561"/>
                        </a:lnTo>
                      </a:path>
                    </a:pathLst>
                  </a:custGeom>
                  <a:no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GB"/>
                  </a:p>
                </p:txBody>
              </p:sp>
            </p:grpSp>
            <p:grpSp>
              <p:nvGrpSpPr>
                <p:cNvPr id="20495" name="Group 9">
                  <a:extLst>
                    <a:ext uri="{FF2B5EF4-FFF2-40B4-BE49-F238E27FC236}">
                      <a16:creationId xmlns:a16="http://schemas.microsoft.com/office/drawing/2014/main" id="{26BA126D-3489-424D-8792-2671F00F4A43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6071280" y="1211277"/>
                  <a:ext cx="3769548" cy="2688234"/>
                  <a:chOff x="6689042" y="1889011"/>
                  <a:chExt cx="2340593" cy="1669182"/>
                </a:xfrm>
              </p:grpSpPr>
              <p:sp>
                <p:nvSpPr>
                  <p:cNvPr id="11" name="Freeform 10">
                    <a:extLst>
                      <a:ext uri="{FF2B5EF4-FFF2-40B4-BE49-F238E27FC236}">
                        <a16:creationId xmlns:a16="http://schemas.microsoft.com/office/drawing/2014/main" id="{4BAB1C27-F856-4C0B-BD93-20F46F660B3F}"/>
                      </a:ext>
                    </a:extLst>
                  </p:cNvPr>
                  <p:cNvSpPr/>
                  <p:nvPr/>
                </p:nvSpPr>
                <p:spPr>
                  <a:xfrm flipH="1">
                    <a:off x="7295593" y="1889011"/>
                    <a:ext cx="526567" cy="670931"/>
                  </a:xfrm>
                  <a:custGeom>
                    <a:avLst/>
                    <a:gdLst>
                      <a:gd name="connsiteX0" fmla="*/ 528371 w 528371"/>
                      <a:gd name="connsiteY0" fmla="*/ 671270 h 671270"/>
                      <a:gd name="connsiteX1" fmla="*/ 378902 w 528371"/>
                      <a:gd name="connsiteY1" fmla="*/ 240447 h 671270"/>
                      <a:gd name="connsiteX2" fmla="*/ 238225 w 528371"/>
                      <a:gd name="connsiteY2" fmla="*/ 29432 h 671270"/>
                      <a:gd name="connsiteX3" fmla="*/ 62378 w 528371"/>
                      <a:gd name="connsiteY3" fmla="*/ 11847 h 671270"/>
                      <a:gd name="connsiteX4" fmla="*/ 832 w 528371"/>
                      <a:gd name="connsiteY4" fmla="*/ 126147 h 671270"/>
                      <a:gd name="connsiteX5" fmla="*/ 36002 w 528371"/>
                      <a:gd name="connsiteY5" fmla="*/ 240447 h 671270"/>
                      <a:gd name="connsiteX6" fmla="*/ 159094 w 528371"/>
                      <a:gd name="connsiteY6" fmla="*/ 214070 h 671270"/>
                      <a:gd name="connsiteX7" fmla="*/ 176678 w 528371"/>
                      <a:gd name="connsiteY7" fmla="*/ 108563 h 671270"/>
                      <a:gd name="connsiteX8" fmla="*/ 132717 w 528371"/>
                      <a:gd name="connsiteY8" fmla="*/ 90978 h 671270"/>
                      <a:gd name="connsiteX9" fmla="*/ 71171 w 528371"/>
                      <a:gd name="connsiteY9" fmla="*/ 108563 h 67127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528371" h="671270">
                        <a:moveTo>
                          <a:pt x="528371" y="671270"/>
                        </a:moveTo>
                        <a:cubicBezTo>
                          <a:pt x="477815" y="509345"/>
                          <a:pt x="427260" y="347420"/>
                          <a:pt x="378902" y="240447"/>
                        </a:cubicBezTo>
                        <a:cubicBezTo>
                          <a:pt x="330544" y="133474"/>
                          <a:pt x="290979" y="67532"/>
                          <a:pt x="238225" y="29432"/>
                        </a:cubicBezTo>
                        <a:cubicBezTo>
                          <a:pt x="185471" y="-8668"/>
                          <a:pt x="101943" y="-4272"/>
                          <a:pt x="62378" y="11847"/>
                        </a:cubicBezTo>
                        <a:cubicBezTo>
                          <a:pt x="22813" y="27966"/>
                          <a:pt x="5228" y="88047"/>
                          <a:pt x="832" y="126147"/>
                        </a:cubicBezTo>
                        <a:cubicBezTo>
                          <a:pt x="-3564" y="164247"/>
                          <a:pt x="9625" y="225793"/>
                          <a:pt x="36002" y="240447"/>
                        </a:cubicBezTo>
                        <a:cubicBezTo>
                          <a:pt x="62379" y="255101"/>
                          <a:pt x="135648" y="236051"/>
                          <a:pt x="159094" y="214070"/>
                        </a:cubicBezTo>
                        <a:cubicBezTo>
                          <a:pt x="182540" y="192089"/>
                          <a:pt x="181074" y="129078"/>
                          <a:pt x="176678" y="108563"/>
                        </a:cubicBezTo>
                        <a:cubicBezTo>
                          <a:pt x="172282" y="88048"/>
                          <a:pt x="150301" y="90978"/>
                          <a:pt x="132717" y="90978"/>
                        </a:cubicBezTo>
                        <a:cubicBezTo>
                          <a:pt x="115133" y="90978"/>
                          <a:pt x="93152" y="99770"/>
                          <a:pt x="71171" y="108563"/>
                        </a:cubicBezTo>
                      </a:path>
                    </a:pathLst>
                  </a:custGeom>
                  <a:no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GB"/>
                  </a:p>
                </p:txBody>
              </p:sp>
              <p:sp>
                <p:nvSpPr>
                  <p:cNvPr id="12" name="Freeform 11">
                    <a:extLst>
                      <a:ext uri="{FF2B5EF4-FFF2-40B4-BE49-F238E27FC236}">
                        <a16:creationId xmlns:a16="http://schemas.microsoft.com/office/drawing/2014/main" id="{5EB62B15-C05A-4F99-9699-ACDB08DB6F83}"/>
                      </a:ext>
                    </a:extLst>
                  </p:cNvPr>
                  <p:cNvSpPr/>
                  <p:nvPr/>
                </p:nvSpPr>
                <p:spPr>
                  <a:xfrm rot="21216589">
                    <a:off x="6689042" y="1948254"/>
                    <a:ext cx="528048" cy="671671"/>
                  </a:xfrm>
                  <a:custGeom>
                    <a:avLst/>
                    <a:gdLst>
                      <a:gd name="connsiteX0" fmla="*/ 528371 w 528371"/>
                      <a:gd name="connsiteY0" fmla="*/ 671270 h 671270"/>
                      <a:gd name="connsiteX1" fmla="*/ 378902 w 528371"/>
                      <a:gd name="connsiteY1" fmla="*/ 240447 h 671270"/>
                      <a:gd name="connsiteX2" fmla="*/ 238225 w 528371"/>
                      <a:gd name="connsiteY2" fmla="*/ 29432 h 671270"/>
                      <a:gd name="connsiteX3" fmla="*/ 62378 w 528371"/>
                      <a:gd name="connsiteY3" fmla="*/ 11847 h 671270"/>
                      <a:gd name="connsiteX4" fmla="*/ 832 w 528371"/>
                      <a:gd name="connsiteY4" fmla="*/ 126147 h 671270"/>
                      <a:gd name="connsiteX5" fmla="*/ 36002 w 528371"/>
                      <a:gd name="connsiteY5" fmla="*/ 240447 h 671270"/>
                      <a:gd name="connsiteX6" fmla="*/ 159094 w 528371"/>
                      <a:gd name="connsiteY6" fmla="*/ 214070 h 671270"/>
                      <a:gd name="connsiteX7" fmla="*/ 176678 w 528371"/>
                      <a:gd name="connsiteY7" fmla="*/ 108563 h 671270"/>
                      <a:gd name="connsiteX8" fmla="*/ 132717 w 528371"/>
                      <a:gd name="connsiteY8" fmla="*/ 90978 h 671270"/>
                      <a:gd name="connsiteX9" fmla="*/ 71171 w 528371"/>
                      <a:gd name="connsiteY9" fmla="*/ 108563 h 67127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528371" h="671270">
                        <a:moveTo>
                          <a:pt x="528371" y="671270"/>
                        </a:moveTo>
                        <a:cubicBezTo>
                          <a:pt x="477815" y="509345"/>
                          <a:pt x="427260" y="347420"/>
                          <a:pt x="378902" y="240447"/>
                        </a:cubicBezTo>
                        <a:cubicBezTo>
                          <a:pt x="330544" y="133474"/>
                          <a:pt x="290979" y="67532"/>
                          <a:pt x="238225" y="29432"/>
                        </a:cubicBezTo>
                        <a:cubicBezTo>
                          <a:pt x="185471" y="-8668"/>
                          <a:pt x="101943" y="-4272"/>
                          <a:pt x="62378" y="11847"/>
                        </a:cubicBezTo>
                        <a:cubicBezTo>
                          <a:pt x="22813" y="27966"/>
                          <a:pt x="5228" y="88047"/>
                          <a:pt x="832" y="126147"/>
                        </a:cubicBezTo>
                        <a:cubicBezTo>
                          <a:pt x="-3564" y="164247"/>
                          <a:pt x="9625" y="225793"/>
                          <a:pt x="36002" y="240447"/>
                        </a:cubicBezTo>
                        <a:cubicBezTo>
                          <a:pt x="62379" y="255101"/>
                          <a:pt x="135648" y="236051"/>
                          <a:pt x="159094" y="214070"/>
                        </a:cubicBezTo>
                        <a:cubicBezTo>
                          <a:pt x="182540" y="192089"/>
                          <a:pt x="181074" y="129078"/>
                          <a:pt x="176678" y="108563"/>
                        </a:cubicBezTo>
                        <a:cubicBezTo>
                          <a:pt x="172282" y="88048"/>
                          <a:pt x="150301" y="90978"/>
                          <a:pt x="132717" y="90978"/>
                        </a:cubicBezTo>
                        <a:cubicBezTo>
                          <a:pt x="115133" y="90978"/>
                          <a:pt x="93152" y="99770"/>
                          <a:pt x="71171" y="108563"/>
                        </a:cubicBezTo>
                      </a:path>
                    </a:pathLst>
                  </a:custGeom>
                  <a:no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GB"/>
                  </a:p>
                </p:txBody>
              </p:sp>
              <p:sp>
                <p:nvSpPr>
                  <p:cNvPr id="14" name="Chord 13">
                    <a:extLst>
                      <a:ext uri="{FF2B5EF4-FFF2-40B4-BE49-F238E27FC236}">
                        <a16:creationId xmlns:a16="http://schemas.microsoft.com/office/drawing/2014/main" id="{F1A73F3F-07E1-4593-915D-2D933244AB56}"/>
                      </a:ext>
                    </a:extLst>
                  </p:cNvPr>
                  <p:cNvSpPr/>
                  <p:nvPr/>
                </p:nvSpPr>
                <p:spPr>
                  <a:xfrm rot="7554481">
                    <a:off x="7536712" y="2065568"/>
                    <a:ext cx="1375927" cy="1609324"/>
                  </a:xfrm>
                  <a:prstGeom prst="chord">
                    <a:avLst>
                      <a:gd name="adj1" fmla="val 2014744"/>
                      <a:gd name="adj2" fmla="val 15239742"/>
                    </a:avLst>
                  </a:prstGeom>
                  <a:solidFill>
                    <a:srgbClr val="FF0000"/>
                  </a:solidFill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GB"/>
                  </a:p>
                </p:txBody>
              </p:sp>
              <p:sp>
                <p:nvSpPr>
                  <p:cNvPr id="15" name="Oval 14">
                    <a:extLst>
                      <a:ext uri="{FF2B5EF4-FFF2-40B4-BE49-F238E27FC236}">
                        <a16:creationId xmlns:a16="http://schemas.microsoft.com/office/drawing/2014/main" id="{FDDC584C-F60F-4047-8071-7A8A697DBE75}"/>
                      </a:ext>
                    </a:extLst>
                  </p:cNvPr>
                  <p:cNvSpPr/>
                  <p:nvPr/>
                </p:nvSpPr>
                <p:spPr>
                  <a:xfrm>
                    <a:off x="7039346" y="2320007"/>
                    <a:ext cx="686536" cy="872359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GB"/>
                  </a:p>
                </p:txBody>
              </p:sp>
              <p:sp>
                <p:nvSpPr>
                  <p:cNvPr id="16" name="Oval 15">
                    <a:extLst>
                      <a:ext uri="{FF2B5EF4-FFF2-40B4-BE49-F238E27FC236}">
                        <a16:creationId xmlns:a16="http://schemas.microsoft.com/office/drawing/2014/main" id="{81F25424-16D1-4248-825C-47CD6DD234B9}"/>
                      </a:ext>
                    </a:extLst>
                  </p:cNvPr>
                  <p:cNvSpPr/>
                  <p:nvPr/>
                </p:nvSpPr>
                <p:spPr>
                  <a:xfrm>
                    <a:off x="7027496" y="2399244"/>
                    <a:ext cx="362154" cy="402855"/>
                  </a:xfrm>
                  <a:prstGeom prst="ellipse">
                    <a:avLst/>
                  </a:prstGeom>
                  <a:solidFill>
                    <a:schemeClr val="bg1"/>
                  </a:solidFill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GB"/>
                  </a:p>
                </p:txBody>
              </p:sp>
              <p:sp>
                <p:nvSpPr>
                  <p:cNvPr id="17" name="Oval 16">
                    <a:extLst>
                      <a:ext uri="{FF2B5EF4-FFF2-40B4-BE49-F238E27FC236}">
                        <a16:creationId xmlns:a16="http://schemas.microsoft.com/office/drawing/2014/main" id="{E1EBF235-B298-4BE1-B835-2772E5136B36}"/>
                      </a:ext>
                    </a:extLst>
                  </p:cNvPr>
                  <p:cNvSpPr/>
                  <p:nvPr/>
                </p:nvSpPr>
                <p:spPr>
                  <a:xfrm>
                    <a:off x="7354841" y="2368882"/>
                    <a:ext cx="361413" cy="402855"/>
                  </a:xfrm>
                  <a:prstGeom prst="ellipse">
                    <a:avLst/>
                  </a:prstGeom>
                  <a:solidFill>
                    <a:schemeClr val="bg1"/>
                  </a:solidFill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GB"/>
                  </a:p>
                </p:txBody>
              </p:sp>
              <p:sp>
                <p:nvSpPr>
                  <p:cNvPr id="18" name="Oval 17">
                    <a:extLst>
                      <a:ext uri="{FF2B5EF4-FFF2-40B4-BE49-F238E27FC236}">
                        <a16:creationId xmlns:a16="http://schemas.microsoft.com/office/drawing/2014/main" id="{1B4EBDA9-DA12-45FF-9248-D74A16912839}"/>
                      </a:ext>
                    </a:extLst>
                  </p:cNvPr>
                  <p:cNvSpPr/>
                  <p:nvPr/>
                </p:nvSpPr>
                <p:spPr>
                  <a:xfrm>
                    <a:off x="7154879" y="2575493"/>
                    <a:ext cx="123680" cy="169584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GB"/>
                  </a:p>
                </p:txBody>
              </p:sp>
              <p:sp>
                <p:nvSpPr>
                  <p:cNvPr id="19" name="Oval 18">
                    <a:extLst>
                      <a:ext uri="{FF2B5EF4-FFF2-40B4-BE49-F238E27FC236}">
                        <a16:creationId xmlns:a16="http://schemas.microsoft.com/office/drawing/2014/main" id="{6BAC9A0A-99EE-4836-976E-5797E4F38588}"/>
                      </a:ext>
                    </a:extLst>
                  </p:cNvPr>
                  <p:cNvSpPr/>
                  <p:nvPr/>
                </p:nvSpPr>
                <p:spPr>
                  <a:xfrm>
                    <a:off x="7458525" y="2561423"/>
                    <a:ext cx="123680" cy="170325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GB"/>
                  </a:p>
                </p:txBody>
              </p:sp>
              <p:sp>
                <p:nvSpPr>
                  <p:cNvPr id="20" name="Freeform 19">
                    <a:extLst>
                      <a:ext uri="{FF2B5EF4-FFF2-40B4-BE49-F238E27FC236}">
                        <a16:creationId xmlns:a16="http://schemas.microsoft.com/office/drawing/2014/main" id="{A3D8C080-9CA0-4870-8EC0-AA9B696C98C5}"/>
                      </a:ext>
                    </a:extLst>
                  </p:cNvPr>
                  <p:cNvSpPr/>
                  <p:nvPr/>
                </p:nvSpPr>
                <p:spPr>
                  <a:xfrm rot="19516455">
                    <a:off x="7251157" y="2788769"/>
                    <a:ext cx="304387" cy="224385"/>
                  </a:xfrm>
                  <a:custGeom>
                    <a:avLst/>
                    <a:gdLst>
                      <a:gd name="connsiteX0" fmla="*/ 0 w 703385"/>
                      <a:gd name="connsiteY0" fmla="*/ 0 h 297800"/>
                      <a:gd name="connsiteX1" fmla="*/ 149470 w 703385"/>
                      <a:gd name="connsiteY1" fmla="*/ 184638 h 297800"/>
                      <a:gd name="connsiteX2" fmla="*/ 395654 w 703385"/>
                      <a:gd name="connsiteY2" fmla="*/ 290146 h 297800"/>
                      <a:gd name="connsiteX3" fmla="*/ 703385 w 703385"/>
                      <a:gd name="connsiteY3" fmla="*/ 281354 h 2978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703385" h="297800">
                        <a:moveTo>
                          <a:pt x="0" y="0"/>
                        </a:moveTo>
                        <a:cubicBezTo>
                          <a:pt x="41764" y="68140"/>
                          <a:pt x="83528" y="136280"/>
                          <a:pt x="149470" y="184638"/>
                        </a:cubicBezTo>
                        <a:cubicBezTo>
                          <a:pt x="215412" y="232996"/>
                          <a:pt x="303335" y="274027"/>
                          <a:pt x="395654" y="290146"/>
                        </a:cubicBezTo>
                        <a:cubicBezTo>
                          <a:pt x="487973" y="306265"/>
                          <a:pt x="595679" y="293809"/>
                          <a:pt x="703385" y="281354"/>
                        </a:cubicBezTo>
                      </a:path>
                    </a:pathLst>
                  </a:custGeom>
                  <a:noFill/>
                  <a:ln w="19050"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GB"/>
                  </a:p>
                </p:txBody>
              </p:sp>
              <p:sp>
                <p:nvSpPr>
                  <p:cNvPr id="21" name="Oval 20">
                    <a:extLst>
                      <a:ext uri="{FF2B5EF4-FFF2-40B4-BE49-F238E27FC236}">
                        <a16:creationId xmlns:a16="http://schemas.microsoft.com/office/drawing/2014/main" id="{281A07D8-0594-4A22-AF42-67FB20574991}"/>
                      </a:ext>
                    </a:extLst>
                  </p:cNvPr>
                  <p:cNvSpPr/>
                  <p:nvPr/>
                </p:nvSpPr>
                <p:spPr>
                  <a:xfrm>
                    <a:off x="7452968" y="2738039"/>
                    <a:ext cx="271575" cy="276455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noFill/>
                  </a:ln>
                  <a:effectLst>
                    <a:softEdge rad="127000"/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GB"/>
                  </a:p>
                </p:txBody>
              </p:sp>
            </p:grpSp>
          </p:grpSp>
        </p:grpSp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DDA66C54-11BE-477F-A316-991143758C22}"/>
                </a:ext>
              </a:extLst>
            </p:cNvPr>
            <p:cNvSpPr/>
            <p:nvPr/>
          </p:nvSpPr>
          <p:spPr>
            <a:xfrm>
              <a:off x="1553858" y="3535953"/>
              <a:ext cx="582145" cy="592606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>
              <a:softEdge rad="127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</p:grpSp>
      <p:sp>
        <p:nvSpPr>
          <p:cNvPr id="33" name="Oval 32">
            <a:extLst>
              <a:ext uri="{FF2B5EF4-FFF2-40B4-BE49-F238E27FC236}">
                <a16:creationId xmlns:a16="http://schemas.microsoft.com/office/drawing/2014/main" id="{CD12C99C-B251-43D1-9E5F-B06A2F823083}"/>
              </a:ext>
            </a:extLst>
          </p:cNvPr>
          <p:cNvSpPr/>
          <p:nvPr/>
        </p:nvSpPr>
        <p:spPr>
          <a:xfrm>
            <a:off x="3768725" y="3038475"/>
            <a:ext cx="471488" cy="534988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7A9D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Box 6">
            <a:extLst>
              <a:ext uri="{FF2B5EF4-FFF2-40B4-BE49-F238E27FC236}">
                <a16:creationId xmlns:a16="http://schemas.microsoft.com/office/drawing/2014/main" id="{D2A368B8-0A7B-4C91-BC88-8E88431B88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3175" y="6645275"/>
            <a:ext cx="9136063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800">
                <a:solidFill>
                  <a:srgbClr val="000000"/>
                </a:solidFill>
                <a:latin typeface="Trebuchet MS" panose="020B0603020202020204" pitchFamily="34" charset="0"/>
              </a:rPr>
              <a:t>Copyright 2015 Online Teaching Resources Ltd </a:t>
            </a:r>
          </a:p>
        </p:txBody>
      </p:sp>
      <p:grpSp>
        <p:nvGrpSpPr>
          <p:cNvPr id="21507" name="Group 3">
            <a:extLst>
              <a:ext uri="{FF2B5EF4-FFF2-40B4-BE49-F238E27FC236}">
                <a16:creationId xmlns:a16="http://schemas.microsoft.com/office/drawing/2014/main" id="{AFFFA8FF-02AC-4AFC-BF66-49AEE94A7570}"/>
              </a:ext>
            </a:extLst>
          </p:cNvPr>
          <p:cNvGrpSpPr>
            <a:grpSpLocks/>
          </p:cNvGrpSpPr>
          <p:nvPr/>
        </p:nvGrpSpPr>
        <p:grpSpPr bwMode="auto">
          <a:xfrm>
            <a:off x="725488" y="1652588"/>
            <a:ext cx="7785100" cy="3578225"/>
            <a:chOff x="724956" y="1652987"/>
            <a:chExt cx="7785303" cy="3578039"/>
          </a:xfrm>
        </p:grpSpPr>
        <p:grpSp>
          <p:nvGrpSpPr>
            <p:cNvPr id="21510" name="Group 2">
              <a:extLst>
                <a:ext uri="{FF2B5EF4-FFF2-40B4-BE49-F238E27FC236}">
                  <a16:creationId xmlns:a16="http://schemas.microsoft.com/office/drawing/2014/main" id="{3C6EEC80-440D-4D8C-BFFD-57D9656A9B6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24956" y="1652987"/>
              <a:ext cx="7785303" cy="3578039"/>
              <a:chOff x="842650" y="1788783"/>
              <a:chExt cx="7785303" cy="3578039"/>
            </a:xfrm>
          </p:grpSpPr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F4BADC80-08ED-4C43-8E23-EA628042A3C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013499" y="2062779"/>
                <a:ext cx="1614454" cy="31700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defRPr/>
                </a:pPr>
                <a:r>
                  <a:rPr lang="en-GB" altLang="en-US" sz="20000" b="1" dirty="0">
                    <a:ln w="28575">
                      <a:solidFill>
                        <a:schemeClr val="tx1"/>
                      </a:solidFill>
                    </a:ln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2</a:t>
                </a:r>
              </a:p>
            </p:txBody>
          </p:sp>
          <p:grpSp>
            <p:nvGrpSpPr>
              <p:cNvPr id="21515" name="Group 4">
                <a:extLst>
                  <a:ext uri="{FF2B5EF4-FFF2-40B4-BE49-F238E27FC236}">
                    <a16:creationId xmlns:a16="http://schemas.microsoft.com/office/drawing/2014/main" id="{3836E49C-993D-45DC-9EC7-5038EF6E23B3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842650" y="1788783"/>
                <a:ext cx="5017268" cy="3578039"/>
                <a:chOff x="6071280" y="1211277"/>
                <a:chExt cx="3769548" cy="2688234"/>
              </a:xfrm>
            </p:grpSpPr>
            <p:grpSp>
              <p:nvGrpSpPr>
                <p:cNvPr id="21516" name="Group 5">
                  <a:extLst>
                    <a:ext uri="{FF2B5EF4-FFF2-40B4-BE49-F238E27FC236}">
                      <a16:creationId xmlns:a16="http://schemas.microsoft.com/office/drawing/2014/main" id="{8D73A764-A470-449B-9380-26E8B7CC9648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9358349" y="3142734"/>
                  <a:ext cx="287029" cy="469472"/>
                  <a:chOff x="7348210" y="3571954"/>
                  <a:chExt cx="287029" cy="469472"/>
                </a:xfrm>
              </p:grpSpPr>
              <p:sp>
                <p:nvSpPr>
                  <p:cNvPr id="29" name="Chord 28">
                    <a:extLst>
                      <a:ext uri="{FF2B5EF4-FFF2-40B4-BE49-F238E27FC236}">
                        <a16:creationId xmlns:a16="http://schemas.microsoft.com/office/drawing/2014/main" id="{7B823CBB-C8AB-4FB5-84B3-B24DB898AF49}"/>
                      </a:ext>
                    </a:extLst>
                  </p:cNvPr>
                  <p:cNvSpPr/>
                  <p:nvPr/>
                </p:nvSpPr>
                <p:spPr>
                  <a:xfrm rot="7998191">
                    <a:off x="7345968" y="3759825"/>
                    <a:ext cx="283851" cy="279102"/>
                  </a:xfrm>
                  <a:prstGeom prst="chord">
                    <a:avLst>
                      <a:gd name="adj1" fmla="val 2700000"/>
                      <a:gd name="adj2" fmla="val 13809555"/>
                    </a:avLst>
                  </a:prstGeom>
                  <a:solidFill>
                    <a:schemeClr val="tx1"/>
                  </a:solidFill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GB"/>
                  </a:p>
                </p:txBody>
              </p:sp>
              <p:sp>
                <p:nvSpPr>
                  <p:cNvPr id="30" name="Freeform 29">
                    <a:extLst>
                      <a:ext uri="{FF2B5EF4-FFF2-40B4-BE49-F238E27FC236}">
                        <a16:creationId xmlns:a16="http://schemas.microsoft.com/office/drawing/2014/main" id="{11584405-BD19-4E3A-A4FC-8976145EBDA7}"/>
                      </a:ext>
                    </a:extLst>
                  </p:cNvPr>
                  <p:cNvSpPr/>
                  <p:nvPr/>
                </p:nvSpPr>
                <p:spPr>
                  <a:xfrm>
                    <a:off x="7623865" y="3571397"/>
                    <a:ext cx="0" cy="330364"/>
                  </a:xfrm>
                  <a:custGeom>
                    <a:avLst/>
                    <a:gdLst>
                      <a:gd name="connsiteX0" fmla="*/ 0 w 0"/>
                      <a:gd name="connsiteY0" fmla="*/ 0 h 272561"/>
                      <a:gd name="connsiteX1" fmla="*/ 0 w 0"/>
                      <a:gd name="connsiteY1" fmla="*/ 272561 h 27256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h="272561">
                        <a:moveTo>
                          <a:pt x="0" y="0"/>
                        </a:moveTo>
                        <a:lnTo>
                          <a:pt x="0" y="272561"/>
                        </a:lnTo>
                      </a:path>
                    </a:pathLst>
                  </a:custGeom>
                  <a:no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GB"/>
                  </a:p>
                </p:txBody>
              </p:sp>
            </p:grpSp>
            <p:grpSp>
              <p:nvGrpSpPr>
                <p:cNvPr id="21517" name="Group 6">
                  <a:extLst>
                    <a:ext uri="{FF2B5EF4-FFF2-40B4-BE49-F238E27FC236}">
                      <a16:creationId xmlns:a16="http://schemas.microsoft.com/office/drawing/2014/main" id="{92CF4396-1F19-4114-B469-AA1C7A620B8C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8999661" y="3142734"/>
                  <a:ext cx="287029" cy="469472"/>
                  <a:chOff x="7348210" y="3571954"/>
                  <a:chExt cx="287029" cy="469472"/>
                </a:xfrm>
              </p:grpSpPr>
              <p:sp>
                <p:nvSpPr>
                  <p:cNvPr id="27" name="Chord 26">
                    <a:extLst>
                      <a:ext uri="{FF2B5EF4-FFF2-40B4-BE49-F238E27FC236}">
                        <a16:creationId xmlns:a16="http://schemas.microsoft.com/office/drawing/2014/main" id="{BBBA7470-BFBD-43D8-8DD2-316C639F6B32}"/>
                      </a:ext>
                    </a:extLst>
                  </p:cNvPr>
                  <p:cNvSpPr/>
                  <p:nvPr/>
                </p:nvSpPr>
                <p:spPr>
                  <a:xfrm rot="7998191">
                    <a:off x="7345639" y="3759825"/>
                    <a:ext cx="283851" cy="279102"/>
                  </a:xfrm>
                  <a:prstGeom prst="chord">
                    <a:avLst>
                      <a:gd name="adj1" fmla="val 2700000"/>
                      <a:gd name="adj2" fmla="val 13809555"/>
                    </a:avLst>
                  </a:prstGeom>
                  <a:solidFill>
                    <a:schemeClr val="tx1"/>
                  </a:solidFill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GB"/>
                  </a:p>
                </p:txBody>
              </p:sp>
              <p:sp>
                <p:nvSpPr>
                  <p:cNvPr id="28" name="Freeform 27">
                    <a:extLst>
                      <a:ext uri="{FF2B5EF4-FFF2-40B4-BE49-F238E27FC236}">
                        <a16:creationId xmlns:a16="http://schemas.microsoft.com/office/drawing/2014/main" id="{08F16971-CEAA-406E-9145-E28096A845C1}"/>
                      </a:ext>
                    </a:extLst>
                  </p:cNvPr>
                  <p:cNvSpPr/>
                  <p:nvPr/>
                </p:nvSpPr>
                <p:spPr>
                  <a:xfrm>
                    <a:off x="7623538" y="3571397"/>
                    <a:ext cx="0" cy="330364"/>
                  </a:xfrm>
                  <a:custGeom>
                    <a:avLst/>
                    <a:gdLst>
                      <a:gd name="connsiteX0" fmla="*/ 0 w 0"/>
                      <a:gd name="connsiteY0" fmla="*/ 0 h 272561"/>
                      <a:gd name="connsiteX1" fmla="*/ 0 w 0"/>
                      <a:gd name="connsiteY1" fmla="*/ 272561 h 27256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h="272561">
                        <a:moveTo>
                          <a:pt x="0" y="0"/>
                        </a:moveTo>
                        <a:lnTo>
                          <a:pt x="0" y="272561"/>
                        </a:lnTo>
                      </a:path>
                    </a:pathLst>
                  </a:custGeom>
                  <a:no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GB"/>
                  </a:p>
                </p:txBody>
              </p:sp>
            </p:grpSp>
            <p:grpSp>
              <p:nvGrpSpPr>
                <p:cNvPr id="21518" name="Group 7">
                  <a:extLst>
                    <a:ext uri="{FF2B5EF4-FFF2-40B4-BE49-F238E27FC236}">
                      <a16:creationId xmlns:a16="http://schemas.microsoft.com/office/drawing/2014/main" id="{5040C4E7-841F-4A27-877A-AB101B6BBA30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7807744" y="3142734"/>
                  <a:ext cx="287029" cy="469472"/>
                  <a:chOff x="7348210" y="3571954"/>
                  <a:chExt cx="287029" cy="469472"/>
                </a:xfrm>
              </p:grpSpPr>
              <p:sp>
                <p:nvSpPr>
                  <p:cNvPr id="25" name="Chord 24">
                    <a:extLst>
                      <a:ext uri="{FF2B5EF4-FFF2-40B4-BE49-F238E27FC236}">
                        <a16:creationId xmlns:a16="http://schemas.microsoft.com/office/drawing/2014/main" id="{7841C1A4-DC7C-43EC-9895-DA443C448064}"/>
                      </a:ext>
                    </a:extLst>
                  </p:cNvPr>
                  <p:cNvSpPr/>
                  <p:nvPr/>
                </p:nvSpPr>
                <p:spPr>
                  <a:xfrm rot="7998191">
                    <a:off x="7348392" y="3757440"/>
                    <a:ext cx="283851" cy="283873"/>
                  </a:xfrm>
                  <a:prstGeom prst="chord">
                    <a:avLst>
                      <a:gd name="adj1" fmla="val 2700000"/>
                      <a:gd name="adj2" fmla="val 13809555"/>
                    </a:avLst>
                  </a:prstGeom>
                  <a:solidFill>
                    <a:schemeClr val="tx1"/>
                  </a:solidFill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GB"/>
                  </a:p>
                </p:txBody>
              </p:sp>
              <p:sp>
                <p:nvSpPr>
                  <p:cNvPr id="26" name="Freeform 25">
                    <a:extLst>
                      <a:ext uri="{FF2B5EF4-FFF2-40B4-BE49-F238E27FC236}">
                        <a16:creationId xmlns:a16="http://schemas.microsoft.com/office/drawing/2014/main" id="{14C456B5-8BBB-412A-90D6-36F4751063B1}"/>
                      </a:ext>
                    </a:extLst>
                  </p:cNvPr>
                  <p:cNvSpPr/>
                  <p:nvPr/>
                </p:nvSpPr>
                <p:spPr>
                  <a:xfrm>
                    <a:off x="7631060" y="3571397"/>
                    <a:ext cx="0" cy="330364"/>
                  </a:xfrm>
                  <a:custGeom>
                    <a:avLst/>
                    <a:gdLst>
                      <a:gd name="connsiteX0" fmla="*/ 0 w 0"/>
                      <a:gd name="connsiteY0" fmla="*/ 0 h 272561"/>
                      <a:gd name="connsiteX1" fmla="*/ 0 w 0"/>
                      <a:gd name="connsiteY1" fmla="*/ 272561 h 27256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h="272561">
                        <a:moveTo>
                          <a:pt x="0" y="0"/>
                        </a:moveTo>
                        <a:lnTo>
                          <a:pt x="0" y="272561"/>
                        </a:lnTo>
                      </a:path>
                    </a:pathLst>
                  </a:custGeom>
                  <a:no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GB"/>
                  </a:p>
                </p:txBody>
              </p:sp>
            </p:grpSp>
            <p:grpSp>
              <p:nvGrpSpPr>
                <p:cNvPr id="21519" name="Group 8">
                  <a:extLst>
                    <a:ext uri="{FF2B5EF4-FFF2-40B4-BE49-F238E27FC236}">
                      <a16:creationId xmlns:a16="http://schemas.microsoft.com/office/drawing/2014/main" id="{EABFCE9B-DBE9-4A84-8535-415D2B1ED08D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7449056" y="3142734"/>
                  <a:ext cx="287029" cy="469472"/>
                  <a:chOff x="7348210" y="3571954"/>
                  <a:chExt cx="287029" cy="469472"/>
                </a:xfrm>
              </p:grpSpPr>
              <p:sp>
                <p:nvSpPr>
                  <p:cNvPr id="23" name="Chord 22">
                    <a:extLst>
                      <a:ext uri="{FF2B5EF4-FFF2-40B4-BE49-F238E27FC236}">
                        <a16:creationId xmlns:a16="http://schemas.microsoft.com/office/drawing/2014/main" id="{A91A5B83-6068-4EF7-A900-F2F486EB5D05}"/>
                      </a:ext>
                    </a:extLst>
                  </p:cNvPr>
                  <p:cNvSpPr/>
                  <p:nvPr/>
                </p:nvSpPr>
                <p:spPr>
                  <a:xfrm rot="7998191">
                    <a:off x="7349852" y="3755651"/>
                    <a:ext cx="283851" cy="287451"/>
                  </a:xfrm>
                  <a:prstGeom prst="chord">
                    <a:avLst>
                      <a:gd name="adj1" fmla="val 2700000"/>
                      <a:gd name="adj2" fmla="val 13809555"/>
                    </a:avLst>
                  </a:prstGeom>
                  <a:solidFill>
                    <a:schemeClr val="tx1"/>
                  </a:solidFill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GB"/>
                  </a:p>
                </p:txBody>
              </p:sp>
              <p:sp>
                <p:nvSpPr>
                  <p:cNvPr id="24" name="Freeform 23">
                    <a:extLst>
                      <a:ext uri="{FF2B5EF4-FFF2-40B4-BE49-F238E27FC236}">
                        <a16:creationId xmlns:a16="http://schemas.microsoft.com/office/drawing/2014/main" id="{C20045F4-19A6-43A0-889F-BF30184302BE}"/>
                      </a:ext>
                    </a:extLst>
                  </p:cNvPr>
                  <p:cNvSpPr/>
                  <p:nvPr/>
                </p:nvSpPr>
                <p:spPr>
                  <a:xfrm>
                    <a:off x="7631925" y="3571397"/>
                    <a:ext cx="0" cy="330364"/>
                  </a:xfrm>
                  <a:custGeom>
                    <a:avLst/>
                    <a:gdLst>
                      <a:gd name="connsiteX0" fmla="*/ 0 w 0"/>
                      <a:gd name="connsiteY0" fmla="*/ 0 h 272561"/>
                      <a:gd name="connsiteX1" fmla="*/ 0 w 0"/>
                      <a:gd name="connsiteY1" fmla="*/ 272561 h 27256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h="272561">
                        <a:moveTo>
                          <a:pt x="0" y="0"/>
                        </a:moveTo>
                        <a:lnTo>
                          <a:pt x="0" y="272561"/>
                        </a:lnTo>
                      </a:path>
                    </a:pathLst>
                  </a:custGeom>
                  <a:no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GB"/>
                  </a:p>
                </p:txBody>
              </p:sp>
            </p:grpSp>
            <p:grpSp>
              <p:nvGrpSpPr>
                <p:cNvPr id="21520" name="Group 9">
                  <a:extLst>
                    <a:ext uri="{FF2B5EF4-FFF2-40B4-BE49-F238E27FC236}">
                      <a16:creationId xmlns:a16="http://schemas.microsoft.com/office/drawing/2014/main" id="{C0926611-3A6C-4C08-9E18-090849496C76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6071280" y="1211277"/>
                  <a:ext cx="3769548" cy="2688234"/>
                  <a:chOff x="6689042" y="1889011"/>
                  <a:chExt cx="2340593" cy="1669182"/>
                </a:xfrm>
              </p:grpSpPr>
              <p:sp>
                <p:nvSpPr>
                  <p:cNvPr id="11" name="Freeform 10">
                    <a:extLst>
                      <a:ext uri="{FF2B5EF4-FFF2-40B4-BE49-F238E27FC236}">
                        <a16:creationId xmlns:a16="http://schemas.microsoft.com/office/drawing/2014/main" id="{19ECC5C6-5EF8-47C1-8EFA-6C743EF5EB11}"/>
                      </a:ext>
                    </a:extLst>
                  </p:cNvPr>
                  <p:cNvSpPr/>
                  <p:nvPr/>
                </p:nvSpPr>
                <p:spPr>
                  <a:xfrm flipH="1">
                    <a:off x="7295593" y="1889011"/>
                    <a:ext cx="526567" cy="670931"/>
                  </a:xfrm>
                  <a:custGeom>
                    <a:avLst/>
                    <a:gdLst>
                      <a:gd name="connsiteX0" fmla="*/ 528371 w 528371"/>
                      <a:gd name="connsiteY0" fmla="*/ 671270 h 671270"/>
                      <a:gd name="connsiteX1" fmla="*/ 378902 w 528371"/>
                      <a:gd name="connsiteY1" fmla="*/ 240447 h 671270"/>
                      <a:gd name="connsiteX2" fmla="*/ 238225 w 528371"/>
                      <a:gd name="connsiteY2" fmla="*/ 29432 h 671270"/>
                      <a:gd name="connsiteX3" fmla="*/ 62378 w 528371"/>
                      <a:gd name="connsiteY3" fmla="*/ 11847 h 671270"/>
                      <a:gd name="connsiteX4" fmla="*/ 832 w 528371"/>
                      <a:gd name="connsiteY4" fmla="*/ 126147 h 671270"/>
                      <a:gd name="connsiteX5" fmla="*/ 36002 w 528371"/>
                      <a:gd name="connsiteY5" fmla="*/ 240447 h 671270"/>
                      <a:gd name="connsiteX6" fmla="*/ 159094 w 528371"/>
                      <a:gd name="connsiteY6" fmla="*/ 214070 h 671270"/>
                      <a:gd name="connsiteX7" fmla="*/ 176678 w 528371"/>
                      <a:gd name="connsiteY7" fmla="*/ 108563 h 671270"/>
                      <a:gd name="connsiteX8" fmla="*/ 132717 w 528371"/>
                      <a:gd name="connsiteY8" fmla="*/ 90978 h 671270"/>
                      <a:gd name="connsiteX9" fmla="*/ 71171 w 528371"/>
                      <a:gd name="connsiteY9" fmla="*/ 108563 h 67127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528371" h="671270">
                        <a:moveTo>
                          <a:pt x="528371" y="671270"/>
                        </a:moveTo>
                        <a:cubicBezTo>
                          <a:pt x="477815" y="509345"/>
                          <a:pt x="427260" y="347420"/>
                          <a:pt x="378902" y="240447"/>
                        </a:cubicBezTo>
                        <a:cubicBezTo>
                          <a:pt x="330544" y="133474"/>
                          <a:pt x="290979" y="67532"/>
                          <a:pt x="238225" y="29432"/>
                        </a:cubicBezTo>
                        <a:cubicBezTo>
                          <a:pt x="185471" y="-8668"/>
                          <a:pt x="101943" y="-4272"/>
                          <a:pt x="62378" y="11847"/>
                        </a:cubicBezTo>
                        <a:cubicBezTo>
                          <a:pt x="22813" y="27966"/>
                          <a:pt x="5228" y="88047"/>
                          <a:pt x="832" y="126147"/>
                        </a:cubicBezTo>
                        <a:cubicBezTo>
                          <a:pt x="-3564" y="164247"/>
                          <a:pt x="9625" y="225793"/>
                          <a:pt x="36002" y="240447"/>
                        </a:cubicBezTo>
                        <a:cubicBezTo>
                          <a:pt x="62379" y="255101"/>
                          <a:pt x="135648" y="236051"/>
                          <a:pt x="159094" y="214070"/>
                        </a:cubicBezTo>
                        <a:cubicBezTo>
                          <a:pt x="182540" y="192089"/>
                          <a:pt x="181074" y="129078"/>
                          <a:pt x="176678" y="108563"/>
                        </a:cubicBezTo>
                        <a:cubicBezTo>
                          <a:pt x="172282" y="88048"/>
                          <a:pt x="150301" y="90978"/>
                          <a:pt x="132717" y="90978"/>
                        </a:cubicBezTo>
                        <a:cubicBezTo>
                          <a:pt x="115133" y="90978"/>
                          <a:pt x="93152" y="99770"/>
                          <a:pt x="71171" y="108563"/>
                        </a:cubicBezTo>
                      </a:path>
                    </a:pathLst>
                  </a:custGeom>
                  <a:no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GB"/>
                  </a:p>
                </p:txBody>
              </p:sp>
              <p:sp>
                <p:nvSpPr>
                  <p:cNvPr id="12" name="Freeform 11">
                    <a:extLst>
                      <a:ext uri="{FF2B5EF4-FFF2-40B4-BE49-F238E27FC236}">
                        <a16:creationId xmlns:a16="http://schemas.microsoft.com/office/drawing/2014/main" id="{C895156A-9D8E-4092-BF56-619B44954CB3}"/>
                      </a:ext>
                    </a:extLst>
                  </p:cNvPr>
                  <p:cNvSpPr/>
                  <p:nvPr/>
                </p:nvSpPr>
                <p:spPr>
                  <a:xfrm rot="21216589">
                    <a:off x="6689042" y="1948254"/>
                    <a:ext cx="528048" cy="671671"/>
                  </a:xfrm>
                  <a:custGeom>
                    <a:avLst/>
                    <a:gdLst>
                      <a:gd name="connsiteX0" fmla="*/ 528371 w 528371"/>
                      <a:gd name="connsiteY0" fmla="*/ 671270 h 671270"/>
                      <a:gd name="connsiteX1" fmla="*/ 378902 w 528371"/>
                      <a:gd name="connsiteY1" fmla="*/ 240447 h 671270"/>
                      <a:gd name="connsiteX2" fmla="*/ 238225 w 528371"/>
                      <a:gd name="connsiteY2" fmla="*/ 29432 h 671270"/>
                      <a:gd name="connsiteX3" fmla="*/ 62378 w 528371"/>
                      <a:gd name="connsiteY3" fmla="*/ 11847 h 671270"/>
                      <a:gd name="connsiteX4" fmla="*/ 832 w 528371"/>
                      <a:gd name="connsiteY4" fmla="*/ 126147 h 671270"/>
                      <a:gd name="connsiteX5" fmla="*/ 36002 w 528371"/>
                      <a:gd name="connsiteY5" fmla="*/ 240447 h 671270"/>
                      <a:gd name="connsiteX6" fmla="*/ 159094 w 528371"/>
                      <a:gd name="connsiteY6" fmla="*/ 214070 h 671270"/>
                      <a:gd name="connsiteX7" fmla="*/ 176678 w 528371"/>
                      <a:gd name="connsiteY7" fmla="*/ 108563 h 671270"/>
                      <a:gd name="connsiteX8" fmla="*/ 132717 w 528371"/>
                      <a:gd name="connsiteY8" fmla="*/ 90978 h 671270"/>
                      <a:gd name="connsiteX9" fmla="*/ 71171 w 528371"/>
                      <a:gd name="connsiteY9" fmla="*/ 108563 h 67127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528371" h="671270">
                        <a:moveTo>
                          <a:pt x="528371" y="671270"/>
                        </a:moveTo>
                        <a:cubicBezTo>
                          <a:pt x="477815" y="509345"/>
                          <a:pt x="427260" y="347420"/>
                          <a:pt x="378902" y="240447"/>
                        </a:cubicBezTo>
                        <a:cubicBezTo>
                          <a:pt x="330544" y="133474"/>
                          <a:pt x="290979" y="67532"/>
                          <a:pt x="238225" y="29432"/>
                        </a:cubicBezTo>
                        <a:cubicBezTo>
                          <a:pt x="185471" y="-8668"/>
                          <a:pt x="101943" y="-4272"/>
                          <a:pt x="62378" y="11847"/>
                        </a:cubicBezTo>
                        <a:cubicBezTo>
                          <a:pt x="22813" y="27966"/>
                          <a:pt x="5228" y="88047"/>
                          <a:pt x="832" y="126147"/>
                        </a:cubicBezTo>
                        <a:cubicBezTo>
                          <a:pt x="-3564" y="164247"/>
                          <a:pt x="9625" y="225793"/>
                          <a:pt x="36002" y="240447"/>
                        </a:cubicBezTo>
                        <a:cubicBezTo>
                          <a:pt x="62379" y="255101"/>
                          <a:pt x="135648" y="236051"/>
                          <a:pt x="159094" y="214070"/>
                        </a:cubicBezTo>
                        <a:cubicBezTo>
                          <a:pt x="182540" y="192089"/>
                          <a:pt x="181074" y="129078"/>
                          <a:pt x="176678" y="108563"/>
                        </a:cubicBezTo>
                        <a:cubicBezTo>
                          <a:pt x="172282" y="88048"/>
                          <a:pt x="150301" y="90978"/>
                          <a:pt x="132717" y="90978"/>
                        </a:cubicBezTo>
                        <a:cubicBezTo>
                          <a:pt x="115133" y="90978"/>
                          <a:pt x="93152" y="99770"/>
                          <a:pt x="71171" y="108563"/>
                        </a:cubicBezTo>
                      </a:path>
                    </a:pathLst>
                  </a:custGeom>
                  <a:no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GB"/>
                  </a:p>
                </p:txBody>
              </p:sp>
              <p:sp>
                <p:nvSpPr>
                  <p:cNvPr id="14" name="Chord 13">
                    <a:extLst>
                      <a:ext uri="{FF2B5EF4-FFF2-40B4-BE49-F238E27FC236}">
                        <a16:creationId xmlns:a16="http://schemas.microsoft.com/office/drawing/2014/main" id="{DF64E611-6C23-43B2-8FE4-451ED03C4C4F}"/>
                      </a:ext>
                    </a:extLst>
                  </p:cNvPr>
                  <p:cNvSpPr/>
                  <p:nvPr/>
                </p:nvSpPr>
                <p:spPr>
                  <a:xfrm rot="7554481">
                    <a:off x="7536712" y="2065568"/>
                    <a:ext cx="1375927" cy="1609324"/>
                  </a:xfrm>
                  <a:prstGeom prst="chord">
                    <a:avLst>
                      <a:gd name="adj1" fmla="val 2014744"/>
                      <a:gd name="adj2" fmla="val 15239742"/>
                    </a:avLst>
                  </a:prstGeom>
                  <a:solidFill>
                    <a:srgbClr val="FF0000"/>
                  </a:solidFill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GB"/>
                  </a:p>
                </p:txBody>
              </p:sp>
              <p:sp>
                <p:nvSpPr>
                  <p:cNvPr id="15" name="Oval 14">
                    <a:extLst>
                      <a:ext uri="{FF2B5EF4-FFF2-40B4-BE49-F238E27FC236}">
                        <a16:creationId xmlns:a16="http://schemas.microsoft.com/office/drawing/2014/main" id="{80D06C4A-19D9-408D-B104-B694848DE500}"/>
                      </a:ext>
                    </a:extLst>
                  </p:cNvPr>
                  <p:cNvSpPr/>
                  <p:nvPr/>
                </p:nvSpPr>
                <p:spPr>
                  <a:xfrm>
                    <a:off x="7039346" y="2320007"/>
                    <a:ext cx="686536" cy="872359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GB"/>
                  </a:p>
                </p:txBody>
              </p:sp>
              <p:sp>
                <p:nvSpPr>
                  <p:cNvPr id="16" name="Oval 15">
                    <a:extLst>
                      <a:ext uri="{FF2B5EF4-FFF2-40B4-BE49-F238E27FC236}">
                        <a16:creationId xmlns:a16="http://schemas.microsoft.com/office/drawing/2014/main" id="{490A997B-4A38-4BC7-9585-3247CEE0F98D}"/>
                      </a:ext>
                    </a:extLst>
                  </p:cNvPr>
                  <p:cNvSpPr/>
                  <p:nvPr/>
                </p:nvSpPr>
                <p:spPr>
                  <a:xfrm>
                    <a:off x="7027496" y="2399244"/>
                    <a:ext cx="362154" cy="402855"/>
                  </a:xfrm>
                  <a:prstGeom prst="ellipse">
                    <a:avLst/>
                  </a:prstGeom>
                  <a:solidFill>
                    <a:schemeClr val="bg1"/>
                  </a:solidFill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GB"/>
                  </a:p>
                </p:txBody>
              </p:sp>
              <p:sp>
                <p:nvSpPr>
                  <p:cNvPr id="17" name="Oval 16">
                    <a:extLst>
                      <a:ext uri="{FF2B5EF4-FFF2-40B4-BE49-F238E27FC236}">
                        <a16:creationId xmlns:a16="http://schemas.microsoft.com/office/drawing/2014/main" id="{C2E7D517-E9C8-4C8F-A701-9790551A5677}"/>
                      </a:ext>
                    </a:extLst>
                  </p:cNvPr>
                  <p:cNvSpPr/>
                  <p:nvPr/>
                </p:nvSpPr>
                <p:spPr>
                  <a:xfrm>
                    <a:off x="7354841" y="2368882"/>
                    <a:ext cx="361413" cy="402855"/>
                  </a:xfrm>
                  <a:prstGeom prst="ellipse">
                    <a:avLst/>
                  </a:prstGeom>
                  <a:solidFill>
                    <a:schemeClr val="bg1"/>
                  </a:solidFill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GB"/>
                  </a:p>
                </p:txBody>
              </p:sp>
              <p:sp>
                <p:nvSpPr>
                  <p:cNvPr id="18" name="Oval 17">
                    <a:extLst>
                      <a:ext uri="{FF2B5EF4-FFF2-40B4-BE49-F238E27FC236}">
                        <a16:creationId xmlns:a16="http://schemas.microsoft.com/office/drawing/2014/main" id="{D19F3ADE-2BD2-4C76-BBA7-A70025E03C64}"/>
                      </a:ext>
                    </a:extLst>
                  </p:cNvPr>
                  <p:cNvSpPr/>
                  <p:nvPr/>
                </p:nvSpPr>
                <p:spPr>
                  <a:xfrm>
                    <a:off x="7154879" y="2575493"/>
                    <a:ext cx="123680" cy="169584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GB"/>
                  </a:p>
                </p:txBody>
              </p:sp>
              <p:sp>
                <p:nvSpPr>
                  <p:cNvPr id="19" name="Oval 18">
                    <a:extLst>
                      <a:ext uri="{FF2B5EF4-FFF2-40B4-BE49-F238E27FC236}">
                        <a16:creationId xmlns:a16="http://schemas.microsoft.com/office/drawing/2014/main" id="{04D51D52-2A24-4FE6-A6B5-27A4CF2B98B9}"/>
                      </a:ext>
                    </a:extLst>
                  </p:cNvPr>
                  <p:cNvSpPr/>
                  <p:nvPr/>
                </p:nvSpPr>
                <p:spPr>
                  <a:xfrm>
                    <a:off x="7458525" y="2561423"/>
                    <a:ext cx="123680" cy="170325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GB"/>
                  </a:p>
                </p:txBody>
              </p:sp>
              <p:sp>
                <p:nvSpPr>
                  <p:cNvPr id="20" name="Freeform 19">
                    <a:extLst>
                      <a:ext uri="{FF2B5EF4-FFF2-40B4-BE49-F238E27FC236}">
                        <a16:creationId xmlns:a16="http://schemas.microsoft.com/office/drawing/2014/main" id="{92FFE8CA-E72A-474C-BCFA-0B66317350AE}"/>
                      </a:ext>
                    </a:extLst>
                  </p:cNvPr>
                  <p:cNvSpPr/>
                  <p:nvPr/>
                </p:nvSpPr>
                <p:spPr>
                  <a:xfrm rot="19516455">
                    <a:off x="7251157" y="2788769"/>
                    <a:ext cx="304387" cy="224385"/>
                  </a:xfrm>
                  <a:custGeom>
                    <a:avLst/>
                    <a:gdLst>
                      <a:gd name="connsiteX0" fmla="*/ 0 w 703385"/>
                      <a:gd name="connsiteY0" fmla="*/ 0 h 297800"/>
                      <a:gd name="connsiteX1" fmla="*/ 149470 w 703385"/>
                      <a:gd name="connsiteY1" fmla="*/ 184638 h 297800"/>
                      <a:gd name="connsiteX2" fmla="*/ 395654 w 703385"/>
                      <a:gd name="connsiteY2" fmla="*/ 290146 h 297800"/>
                      <a:gd name="connsiteX3" fmla="*/ 703385 w 703385"/>
                      <a:gd name="connsiteY3" fmla="*/ 281354 h 2978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703385" h="297800">
                        <a:moveTo>
                          <a:pt x="0" y="0"/>
                        </a:moveTo>
                        <a:cubicBezTo>
                          <a:pt x="41764" y="68140"/>
                          <a:pt x="83528" y="136280"/>
                          <a:pt x="149470" y="184638"/>
                        </a:cubicBezTo>
                        <a:cubicBezTo>
                          <a:pt x="215412" y="232996"/>
                          <a:pt x="303335" y="274027"/>
                          <a:pt x="395654" y="290146"/>
                        </a:cubicBezTo>
                        <a:cubicBezTo>
                          <a:pt x="487973" y="306265"/>
                          <a:pt x="595679" y="293809"/>
                          <a:pt x="703385" y="281354"/>
                        </a:cubicBezTo>
                      </a:path>
                    </a:pathLst>
                  </a:custGeom>
                  <a:noFill/>
                  <a:ln w="19050"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GB"/>
                  </a:p>
                </p:txBody>
              </p:sp>
              <p:sp>
                <p:nvSpPr>
                  <p:cNvPr id="21" name="Oval 20">
                    <a:extLst>
                      <a:ext uri="{FF2B5EF4-FFF2-40B4-BE49-F238E27FC236}">
                        <a16:creationId xmlns:a16="http://schemas.microsoft.com/office/drawing/2014/main" id="{239E5784-D316-483D-B35D-4EC61E657627}"/>
                      </a:ext>
                    </a:extLst>
                  </p:cNvPr>
                  <p:cNvSpPr/>
                  <p:nvPr/>
                </p:nvSpPr>
                <p:spPr>
                  <a:xfrm>
                    <a:off x="7452968" y="2738039"/>
                    <a:ext cx="271575" cy="276455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noFill/>
                  </a:ln>
                  <a:effectLst>
                    <a:softEdge rad="127000"/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GB"/>
                  </a:p>
                </p:txBody>
              </p:sp>
            </p:grpSp>
          </p:grpSp>
        </p:grpSp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2EFA939B-17C9-4025-AF5A-77A76D6FB051}"/>
                </a:ext>
              </a:extLst>
            </p:cNvPr>
            <p:cNvSpPr/>
            <p:nvPr/>
          </p:nvSpPr>
          <p:spPr>
            <a:xfrm>
              <a:off x="1553858" y="3535953"/>
              <a:ext cx="582145" cy="592606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>
              <a:softEdge rad="127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</p:grpSp>
      <p:sp>
        <p:nvSpPr>
          <p:cNvPr id="34" name="Oval 33">
            <a:extLst>
              <a:ext uri="{FF2B5EF4-FFF2-40B4-BE49-F238E27FC236}">
                <a16:creationId xmlns:a16="http://schemas.microsoft.com/office/drawing/2014/main" id="{5A61C708-6FB3-4622-9016-F9B8EA3C9562}"/>
              </a:ext>
            </a:extLst>
          </p:cNvPr>
          <p:cNvSpPr/>
          <p:nvPr/>
        </p:nvSpPr>
        <p:spPr>
          <a:xfrm>
            <a:off x="3325813" y="3067050"/>
            <a:ext cx="471487" cy="534988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EB28AA42-5BF6-429C-8893-7D03BD88D08E}"/>
              </a:ext>
            </a:extLst>
          </p:cNvPr>
          <p:cNvSpPr/>
          <p:nvPr/>
        </p:nvSpPr>
        <p:spPr>
          <a:xfrm>
            <a:off x="4252913" y="3062288"/>
            <a:ext cx="469900" cy="534987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7A9D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Box 6">
            <a:extLst>
              <a:ext uri="{FF2B5EF4-FFF2-40B4-BE49-F238E27FC236}">
                <a16:creationId xmlns:a16="http://schemas.microsoft.com/office/drawing/2014/main" id="{6296AC32-94D8-48D3-9023-A4364BBAFA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3175" y="6645275"/>
            <a:ext cx="9136063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800">
                <a:solidFill>
                  <a:srgbClr val="000000"/>
                </a:solidFill>
                <a:latin typeface="Trebuchet MS" panose="020B0603020202020204" pitchFamily="34" charset="0"/>
              </a:rPr>
              <a:t>Copyright 2015 Online Teaching Resources Ltd </a:t>
            </a:r>
          </a:p>
        </p:txBody>
      </p:sp>
      <p:grpSp>
        <p:nvGrpSpPr>
          <p:cNvPr id="22531" name="Group 3">
            <a:extLst>
              <a:ext uri="{FF2B5EF4-FFF2-40B4-BE49-F238E27FC236}">
                <a16:creationId xmlns:a16="http://schemas.microsoft.com/office/drawing/2014/main" id="{C24CD710-C2B9-4FBF-8BB4-9EB6AEA67154}"/>
              </a:ext>
            </a:extLst>
          </p:cNvPr>
          <p:cNvGrpSpPr>
            <a:grpSpLocks/>
          </p:cNvGrpSpPr>
          <p:nvPr/>
        </p:nvGrpSpPr>
        <p:grpSpPr bwMode="auto">
          <a:xfrm>
            <a:off x="725488" y="1652588"/>
            <a:ext cx="7785100" cy="3578225"/>
            <a:chOff x="724956" y="1652987"/>
            <a:chExt cx="7785303" cy="3578039"/>
          </a:xfrm>
        </p:grpSpPr>
        <p:grpSp>
          <p:nvGrpSpPr>
            <p:cNvPr id="22535" name="Group 2">
              <a:extLst>
                <a:ext uri="{FF2B5EF4-FFF2-40B4-BE49-F238E27FC236}">
                  <a16:creationId xmlns:a16="http://schemas.microsoft.com/office/drawing/2014/main" id="{ABF2FA78-D452-4922-8646-6E0676CDE52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24956" y="1652987"/>
              <a:ext cx="7785303" cy="3578039"/>
              <a:chOff x="842650" y="1788783"/>
              <a:chExt cx="7785303" cy="3578039"/>
            </a:xfrm>
          </p:grpSpPr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D00AA1D0-02C5-4F9D-B7EC-1379CE3A8FE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013499" y="2062779"/>
                <a:ext cx="1614454" cy="31700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defRPr/>
                </a:pPr>
                <a:r>
                  <a:rPr lang="en-GB" altLang="en-US" sz="20000" b="1" dirty="0">
                    <a:ln w="28575">
                      <a:solidFill>
                        <a:schemeClr val="tx1"/>
                      </a:solidFill>
                    </a:ln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3</a:t>
                </a:r>
              </a:p>
            </p:txBody>
          </p:sp>
          <p:grpSp>
            <p:nvGrpSpPr>
              <p:cNvPr id="22540" name="Group 4">
                <a:extLst>
                  <a:ext uri="{FF2B5EF4-FFF2-40B4-BE49-F238E27FC236}">
                    <a16:creationId xmlns:a16="http://schemas.microsoft.com/office/drawing/2014/main" id="{91E656D7-4F49-4B77-8DCF-6AA7B084742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842650" y="1788783"/>
                <a:ext cx="5017268" cy="3578039"/>
                <a:chOff x="6071280" y="1211277"/>
                <a:chExt cx="3769548" cy="2688234"/>
              </a:xfrm>
            </p:grpSpPr>
            <p:grpSp>
              <p:nvGrpSpPr>
                <p:cNvPr id="22541" name="Group 5">
                  <a:extLst>
                    <a:ext uri="{FF2B5EF4-FFF2-40B4-BE49-F238E27FC236}">
                      <a16:creationId xmlns:a16="http://schemas.microsoft.com/office/drawing/2014/main" id="{F4460FFB-9286-4B4A-9874-18381F718025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9358349" y="3142734"/>
                  <a:ext cx="287029" cy="469472"/>
                  <a:chOff x="7348210" y="3571954"/>
                  <a:chExt cx="287029" cy="469472"/>
                </a:xfrm>
              </p:grpSpPr>
              <p:sp>
                <p:nvSpPr>
                  <p:cNvPr id="29" name="Chord 28">
                    <a:extLst>
                      <a:ext uri="{FF2B5EF4-FFF2-40B4-BE49-F238E27FC236}">
                        <a16:creationId xmlns:a16="http://schemas.microsoft.com/office/drawing/2014/main" id="{5E65DBF2-C55C-4AA2-95EA-12D5528E9C8F}"/>
                      </a:ext>
                    </a:extLst>
                  </p:cNvPr>
                  <p:cNvSpPr/>
                  <p:nvPr/>
                </p:nvSpPr>
                <p:spPr>
                  <a:xfrm rot="7998191">
                    <a:off x="7345968" y="3759825"/>
                    <a:ext cx="283851" cy="279102"/>
                  </a:xfrm>
                  <a:prstGeom prst="chord">
                    <a:avLst>
                      <a:gd name="adj1" fmla="val 2700000"/>
                      <a:gd name="adj2" fmla="val 13809555"/>
                    </a:avLst>
                  </a:prstGeom>
                  <a:solidFill>
                    <a:schemeClr val="tx1"/>
                  </a:solidFill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GB"/>
                  </a:p>
                </p:txBody>
              </p:sp>
              <p:sp>
                <p:nvSpPr>
                  <p:cNvPr id="30" name="Freeform 29">
                    <a:extLst>
                      <a:ext uri="{FF2B5EF4-FFF2-40B4-BE49-F238E27FC236}">
                        <a16:creationId xmlns:a16="http://schemas.microsoft.com/office/drawing/2014/main" id="{6CB19BAE-3C5F-41B2-867E-B45A5853C835}"/>
                      </a:ext>
                    </a:extLst>
                  </p:cNvPr>
                  <p:cNvSpPr/>
                  <p:nvPr/>
                </p:nvSpPr>
                <p:spPr>
                  <a:xfrm>
                    <a:off x="7623865" y="3571397"/>
                    <a:ext cx="0" cy="330364"/>
                  </a:xfrm>
                  <a:custGeom>
                    <a:avLst/>
                    <a:gdLst>
                      <a:gd name="connsiteX0" fmla="*/ 0 w 0"/>
                      <a:gd name="connsiteY0" fmla="*/ 0 h 272561"/>
                      <a:gd name="connsiteX1" fmla="*/ 0 w 0"/>
                      <a:gd name="connsiteY1" fmla="*/ 272561 h 27256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h="272561">
                        <a:moveTo>
                          <a:pt x="0" y="0"/>
                        </a:moveTo>
                        <a:lnTo>
                          <a:pt x="0" y="272561"/>
                        </a:lnTo>
                      </a:path>
                    </a:pathLst>
                  </a:custGeom>
                  <a:no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GB"/>
                  </a:p>
                </p:txBody>
              </p:sp>
            </p:grpSp>
            <p:grpSp>
              <p:nvGrpSpPr>
                <p:cNvPr id="22542" name="Group 6">
                  <a:extLst>
                    <a:ext uri="{FF2B5EF4-FFF2-40B4-BE49-F238E27FC236}">
                      <a16:creationId xmlns:a16="http://schemas.microsoft.com/office/drawing/2014/main" id="{8487F30A-1775-4875-ABA2-0848719265CA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8999661" y="3142734"/>
                  <a:ext cx="287029" cy="469472"/>
                  <a:chOff x="7348210" y="3571954"/>
                  <a:chExt cx="287029" cy="469472"/>
                </a:xfrm>
              </p:grpSpPr>
              <p:sp>
                <p:nvSpPr>
                  <p:cNvPr id="27" name="Chord 26">
                    <a:extLst>
                      <a:ext uri="{FF2B5EF4-FFF2-40B4-BE49-F238E27FC236}">
                        <a16:creationId xmlns:a16="http://schemas.microsoft.com/office/drawing/2014/main" id="{E482955D-E427-4E83-A38E-8565C92ECB87}"/>
                      </a:ext>
                    </a:extLst>
                  </p:cNvPr>
                  <p:cNvSpPr/>
                  <p:nvPr/>
                </p:nvSpPr>
                <p:spPr>
                  <a:xfrm rot="7998191">
                    <a:off x="7345639" y="3759825"/>
                    <a:ext cx="283851" cy="279102"/>
                  </a:xfrm>
                  <a:prstGeom prst="chord">
                    <a:avLst>
                      <a:gd name="adj1" fmla="val 2700000"/>
                      <a:gd name="adj2" fmla="val 13809555"/>
                    </a:avLst>
                  </a:prstGeom>
                  <a:solidFill>
                    <a:schemeClr val="tx1"/>
                  </a:solidFill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GB"/>
                  </a:p>
                </p:txBody>
              </p:sp>
              <p:sp>
                <p:nvSpPr>
                  <p:cNvPr id="28" name="Freeform 27">
                    <a:extLst>
                      <a:ext uri="{FF2B5EF4-FFF2-40B4-BE49-F238E27FC236}">
                        <a16:creationId xmlns:a16="http://schemas.microsoft.com/office/drawing/2014/main" id="{7C2C0218-2E30-411E-973E-BB4734B006BB}"/>
                      </a:ext>
                    </a:extLst>
                  </p:cNvPr>
                  <p:cNvSpPr/>
                  <p:nvPr/>
                </p:nvSpPr>
                <p:spPr>
                  <a:xfrm>
                    <a:off x="7623538" y="3571397"/>
                    <a:ext cx="0" cy="330364"/>
                  </a:xfrm>
                  <a:custGeom>
                    <a:avLst/>
                    <a:gdLst>
                      <a:gd name="connsiteX0" fmla="*/ 0 w 0"/>
                      <a:gd name="connsiteY0" fmla="*/ 0 h 272561"/>
                      <a:gd name="connsiteX1" fmla="*/ 0 w 0"/>
                      <a:gd name="connsiteY1" fmla="*/ 272561 h 27256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h="272561">
                        <a:moveTo>
                          <a:pt x="0" y="0"/>
                        </a:moveTo>
                        <a:lnTo>
                          <a:pt x="0" y="272561"/>
                        </a:lnTo>
                      </a:path>
                    </a:pathLst>
                  </a:custGeom>
                  <a:no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GB"/>
                  </a:p>
                </p:txBody>
              </p:sp>
            </p:grpSp>
            <p:grpSp>
              <p:nvGrpSpPr>
                <p:cNvPr id="22543" name="Group 7">
                  <a:extLst>
                    <a:ext uri="{FF2B5EF4-FFF2-40B4-BE49-F238E27FC236}">
                      <a16:creationId xmlns:a16="http://schemas.microsoft.com/office/drawing/2014/main" id="{58E8F62F-FF88-4BF3-AA64-C29069C3E87B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7807744" y="3142734"/>
                  <a:ext cx="287029" cy="469472"/>
                  <a:chOff x="7348210" y="3571954"/>
                  <a:chExt cx="287029" cy="469472"/>
                </a:xfrm>
              </p:grpSpPr>
              <p:sp>
                <p:nvSpPr>
                  <p:cNvPr id="25" name="Chord 24">
                    <a:extLst>
                      <a:ext uri="{FF2B5EF4-FFF2-40B4-BE49-F238E27FC236}">
                        <a16:creationId xmlns:a16="http://schemas.microsoft.com/office/drawing/2014/main" id="{C3CDCF84-5282-41BD-A91A-252A8F07FB1C}"/>
                      </a:ext>
                    </a:extLst>
                  </p:cNvPr>
                  <p:cNvSpPr/>
                  <p:nvPr/>
                </p:nvSpPr>
                <p:spPr>
                  <a:xfrm rot="7998191">
                    <a:off x="7348392" y="3757440"/>
                    <a:ext cx="283851" cy="283873"/>
                  </a:xfrm>
                  <a:prstGeom prst="chord">
                    <a:avLst>
                      <a:gd name="adj1" fmla="val 2700000"/>
                      <a:gd name="adj2" fmla="val 13809555"/>
                    </a:avLst>
                  </a:prstGeom>
                  <a:solidFill>
                    <a:schemeClr val="tx1"/>
                  </a:solidFill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GB"/>
                  </a:p>
                </p:txBody>
              </p:sp>
              <p:sp>
                <p:nvSpPr>
                  <p:cNvPr id="26" name="Freeform 25">
                    <a:extLst>
                      <a:ext uri="{FF2B5EF4-FFF2-40B4-BE49-F238E27FC236}">
                        <a16:creationId xmlns:a16="http://schemas.microsoft.com/office/drawing/2014/main" id="{DE64BA2E-A132-4975-B7B2-BC49EAEE1FFF}"/>
                      </a:ext>
                    </a:extLst>
                  </p:cNvPr>
                  <p:cNvSpPr/>
                  <p:nvPr/>
                </p:nvSpPr>
                <p:spPr>
                  <a:xfrm>
                    <a:off x="7631060" y="3571397"/>
                    <a:ext cx="0" cy="330364"/>
                  </a:xfrm>
                  <a:custGeom>
                    <a:avLst/>
                    <a:gdLst>
                      <a:gd name="connsiteX0" fmla="*/ 0 w 0"/>
                      <a:gd name="connsiteY0" fmla="*/ 0 h 272561"/>
                      <a:gd name="connsiteX1" fmla="*/ 0 w 0"/>
                      <a:gd name="connsiteY1" fmla="*/ 272561 h 27256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h="272561">
                        <a:moveTo>
                          <a:pt x="0" y="0"/>
                        </a:moveTo>
                        <a:lnTo>
                          <a:pt x="0" y="272561"/>
                        </a:lnTo>
                      </a:path>
                    </a:pathLst>
                  </a:custGeom>
                  <a:no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GB"/>
                  </a:p>
                </p:txBody>
              </p:sp>
            </p:grpSp>
            <p:grpSp>
              <p:nvGrpSpPr>
                <p:cNvPr id="22544" name="Group 8">
                  <a:extLst>
                    <a:ext uri="{FF2B5EF4-FFF2-40B4-BE49-F238E27FC236}">
                      <a16:creationId xmlns:a16="http://schemas.microsoft.com/office/drawing/2014/main" id="{76BDCCEB-0703-4981-9D89-C7D85E9B9EA7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7449056" y="3142734"/>
                  <a:ext cx="287029" cy="469472"/>
                  <a:chOff x="7348210" y="3571954"/>
                  <a:chExt cx="287029" cy="469472"/>
                </a:xfrm>
              </p:grpSpPr>
              <p:sp>
                <p:nvSpPr>
                  <p:cNvPr id="23" name="Chord 22">
                    <a:extLst>
                      <a:ext uri="{FF2B5EF4-FFF2-40B4-BE49-F238E27FC236}">
                        <a16:creationId xmlns:a16="http://schemas.microsoft.com/office/drawing/2014/main" id="{3E98D8A9-179C-4EA9-96BB-97C1191C3CEE}"/>
                      </a:ext>
                    </a:extLst>
                  </p:cNvPr>
                  <p:cNvSpPr/>
                  <p:nvPr/>
                </p:nvSpPr>
                <p:spPr>
                  <a:xfrm rot="7998191">
                    <a:off x="7349852" y="3755651"/>
                    <a:ext cx="283851" cy="287451"/>
                  </a:xfrm>
                  <a:prstGeom prst="chord">
                    <a:avLst>
                      <a:gd name="adj1" fmla="val 2700000"/>
                      <a:gd name="adj2" fmla="val 13809555"/>
                    </a:avLst>
                  </a:prstGeom>
                  <a:solidFill>
                    <a:schemeClr val="tx1"/>
                  </a:solidFill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GB"/>
                  </a:p>
                </p:txBody>
              </p:sp>
              <p:sp>
                <p:nvSpPr>
                  <p:cNvPr id="24" name="Freeform 23">
                    <a:extLst>
                      <a:ext uri="{FF2B5EF4-FFF2-40B4-BE49-F238E27FC236}">
                        <a16:creationId xmlns:a16="http://schemas.microsoft.com/office/drawing/2014/main" id="{E95CC9AE-A6BD-48C6-8BFE-58413B9FD5D1}"/>
                      </a:ext>
                    </a:extLst>
                  </p:cNvPr>
                  <p:cNvSpPr/>
                  <p:nvPr/>
                </p:nvSpPr>
                <p:spPr>
                  <a:xfrm>
                    <a:off x="7631925" y="3571397"/>
                    <a:ext cx="0" cy="330364"/>
                  </a:xfrm>
                  <a:custGeom>
                    <a:avLst/>
                    <a:gdLst>
                      <a:gd name="connsiteX0" fmla="*/ 0 w 0"/>
                      <a:gd name="connsiteY0" fmla="*/ 0 h 272561"/>
                      <a:gd name="connsiteX1" fmla="*/ 0 w 0"/>
                      <a:gd name="connsiteY1" fmla="*/ 272561 h 27256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h="272561">
                        <a:moveTo>
                          <a:pt x="0" y="0"/>
                        </a:moveTo>
                        <a:lnTo>
                          <a:pt x="0" y="272561"/>
                        </a:lnTo>
                      </a:path>
                    </a:pathLst>
                  </a:custGeom>
                  <a:no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GB"/>
                  </a:p>
                </p:txBody>
              </p:sp>
            </p:grpSp>
            <p:grpSp>
              <p:nvGrpSpPr>
                <p:cNvPr id="22545" name="Group 9">
                  <a:extLst>
                    <a:ext uri="{FF2B5EF4-FFF2-40B4-BE49-F238E27FC236}">
                      <a16:creationId xmlns:a16="http://schemas.microsoft.com/office/drawing/2014/main" id="{677FB002-884A-4678-8BFD-966B327F3C6D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6071280" y="1211277"/>
                  <a:ext cx="3769548" cy="2688234"/>
                  <a:chOff x="6689042" y="1889011"/>
                  <a:chExt cx="2340593" cy="1669182"/>
                </a:xfrm>
              </p:grpSpPr>
              <p:sp>
                <p:nvSpPr>
                  <p:cNvPr id="11" name="Freeform 10">
                    <a:extLst>
                      <a:ext uri="{FF2B5EF4-FFF2-40B4-BE49-F238E27FC236}">
                        <a16:creationId xmlns:a16="http://schemas.microsoft.com/office/drawing/2014/main" id="{4007936F-3DF5-4A9D-BBA1-19F65987D781}"/>
                      </a:ext>
                    </a:extLst>
                  </p:cNvPr>
                  <p:cNvSpPr/>
                  <p:nvPr/>
                </p:nvSpPr>
                <p:spPr>
                  <a:xfrm flipH="1">
                    <a:off x="7295593" y="1889011"/>
                    <a:ext cx="526567" cy="670931"/>
                  </a:xfrm>
                  <a:custGeom>
                    <a:avLst/>
                    <a:gdLst>
                      <a:gd name="connsiteX0" fmla="*/ 528371 w 528371"/>
                      <a:gd name="connsiteY0" fmla="*/ 671270 h 671270"/>
                      <a:gd name="connsiteX1" fmla="*/ 378902 w 528371"/>
                      <a:gd name="connsiteY1" fmla="*/ 240447 h 671270"/>
                      <a:gd name="connsiteX2" fmla="*/ 238225 w 528371"/>
                      <a:gd name="connsiteY2" fmla="*/ 29432 h 671270"/>
                      <a:gd name="connsiteX3" fmla="*/ 62378 w 528371"/>
                      <a:gd name="connsiteY3" fmla="*/ 11847 h 671270"/>
                      <a:gd name="connsiteX4" fmla="*/ 832 w 528371"/>
                      <a:gd name="connsiteY4" fmla="*/ 126147 h 671270"/>
                      <a:gd name="connsiteX5" fmla="*/ 36002 w 528371"/>
                      <a:gd name="connsiteY5" fmla="*/ 240447 h 671270"/>
                      <a:gd name="connsiteX6" fmla="*/ 159094 w 528371"/>
                      <a:gd name="connsiteY6" fmla="*/ 214070 h 671270"/>
                      <a:gd name="connsiteX7" fmla="*/ 176678 w 528371"/>
                      <a:gd name="connsiteY7" fmla="*/ 108563 h 671270"/>
                      <a:gd name="connsiteX8" fmla="*/ 132717 w 528371"/>
                      <a:gd name="connsiteY8" fmla="*/ 90978 h 671270"/>
                      <a:gd name="connsiteX9" fmla="*/ 71171 w 528371"/>
                      <a:gd name="connsiteY9" fmla="*/ 108563 h 67127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528371" h="671270">
                        <a:moveTo>
                          <a:pt x="528371" y="671270"/>
                        </a:moveTo>
                        <a:cubicBezTo>
                          <a:pt x="477815" y="509345"/>
                          <a:pt x="427260" y="347420"/>
                          <a:pt x="378902" y="240447"/>
                        </a:cubicBezTo>
                        <a:cubicBezTo>
                          <a:pt x="330544" y="133474"/>
                          <a:pt x="290979" y="67532"/>
                          <a:pt x="238225" y="29432"/>
                        </a:cubicBezTo>
                        <a:cubicBezTo>
                          <a:pt x="185471" y="-8668"/>
                          <a:pt x="101943" y="-4272"/>
                          <a:pt x="62378" y="11847"/>
                        </a:cubicBezTo>
                        <a:cubicBezTo>
                          <a:pt x="22813" y="27966"/>
                          <a:pt x="5228" y="88047"/>
                          <a:pt x="832" y="126147"/>
                        </a:cubicBezTo>
                        <a:cubicBezTo>
                          <a:pt x="-3564" y="164247"/>
                          <a:pt x="9625" y="225793"/>
                          <a:pt x="36002" y="240447"/>
                        </a:cubicBezTo>
                        <a:cubicBezTo>
                          <a:pt x="62379" y="255101"/>
                          <a:pt x="135648" y="236051"/>
                          <a:pt x="159094" y="214070"/>
                        </a:cubicBezTo>
                        <a:cubicBezTo>
                          <a:pt x="182540" y="192089"/>
                          <a:pt x="181074" y="129078"/>
                          <a:pt x="176678" y="108563"/>
                        </a:cubicBezTo>
                        <a:cubicBezTo>
                          <a:pt x="172282" y="88048"/>
                          <a:pt x="150301" y="90978"/>
                          <a:pt x="132717" y="90978"/>
                        </a:cubicBezTo>
                        <a:cubicBezTo>
                          <a:pt x="115133" y="90978"/>
                          <a:pt x="93152" y="99770"/>
                          <a:pt x="71171" y="108563"/>
                        </a:cubicBezTo>
                      </a:path>
                    </a:pathLst>
                  </a:custGeom>
                  <a:no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GB"/>
                  </a:p>
                </p:txBody>
              </p:sp>
              <p:sp>
                <p:nvSpPr>
                  <p:cNvPr id="12" name="Freeform 11">
                    <a:extLst>
                      <a:ext uri="{FF2B5EF4-FFF2-40B4-BE49-F238E27FC236}">
                        <a16:creationId xmlns:a16="http://schemas.microsoft.com/office/drawing/2014/main" id="{F1E34B09-0BCF-4CFA-93A1-6A1D2D03BFE3}"/>
                      </a:ext>
                    </a:extLst>
                  </p:cNvPr>
                  <p:cNvSpPr/>
                  <p:nvPr/>
                </p:nvSpPr>
                <p:spPr>
                  <a:xfrm rot="21216589">
                    <a:off x="6689042" y="1948254"/>
                    <a:ext cx="528048" cy="671671"/>
                  </a:xfrm>
                  <a:custGeom>
                    <a:avLst/>
                    <a:gdLst>
                      <a:gd name="connsiteX0" fmla="*/ 528371 w 528371"/>
                      <a:gd name="connsiteY0" fmla="*/ 671270 h 671270"/>
                      <a:gd name="connsiteX1" fmla="*/ 378902 w 528371"/>
                      <a:gd name="connsiteY1" fmla="*/ 240447 h 671270"/>
                      <a:gd name="connsiteX2" fmla="*/ 238225 w 528371"/>
                      <a:gd name="connsiteY2" fmla="*/ 29432 h 671270"/>
                      <a:gd name="connsiteX3" fmla="*/ 62378 w 528371"/>
                      <a:gd name="connsiteY3" fmla="*/ 11847 h 671270"/>
                      <a:gd name="connsiteX4" fmla="*/ 832 w 528371"/>
                      <a:gd name="connsiteY4" fmla="*/ 126147 h 671270"/>
                      <a:gd name="connsiteX5" fmla="*/ 36002 w 528371"/>
                      <a:gd name="connsiteY5" fmla="*/ 240447 h 671270"/>
                      <a:gd name="connsiteX6" fmla="*/ 159094 w 528371"/>
                      <a:gd name="connsiteY6" fmla="*/ 214070 h 671270"/>
                      <a:gd name="connsiteX7" fmla="*/ 176678 w 528371"/>
                      <a:gd name="connsiteY7" fmla="*/ 108563 h 671270"/>
                      <a:gd name="connsiteX8" fmla="*/ 132717 w 528371"/>
                      <a:gd name="connsiteY8" fmla="*/ 90978 h 671270"/>
                      <a:gd name="connsiteX9" fmla="*/ 71171 w 528371"/>
                      <a:gd name="connsiteY9" fmla="*/ 108563 h 67127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528371" h="671270">
                        <a:moveTo>
                          <a:pt x="528371" y="671270"/>
                        </a:moveTo>
                        <a:cubicBezTo>
                          <a:pt x="477815" y="509345"/>
                          <a:pt x="427260" y="347420"/>
                          <a:pt x="378902" y="240447"/>
                        </a:cubicBezTo>
                        <a:cubicBezTo>
                          <a:pt x="330544" y="133474"/>
                          <a:pt x="290979" y="67532"/>
                          <a:pt x="238225" y="29432"/>
                        </a:cubicBezTo>
                        <a:cubicBezTo>
                          <a:pt x="185471" y="-8668"/>
                          <a:pt x="101943" y="-4272"/>
                          <a:pt x="62378" y="11847"/>
                        </a:cubicBezTo>
                        <a:cubicBezTo>
                          <a:pt x="22813" y="27966"/>
                          <a:pt x="5228" y="88047"/>
                          <a:pt x="832" y="126147"/>
                        </a:cubicBezTo>
                        <a:cubicBezTo>
                          <a:pt x="-3564" y="164247"/>
                          <a:pt x="9625" y="225793"/>
                          <a:pt x="36002" y="240447"/>
                        </a:cubicBezTo>
                        <a:cubicBezTo>
                          <a:pt x="62379" y="255101"/>
                          <a:pt x="135648" y="236051"/>
                          <a:pt x="159094" y="214070"/>
                        </a:cubicBezTo>
                        <a:cubicBezTo>
                          <a:pt x="182540" y="192089"/>
                          <a:pt x="181074" y="129078"/>
                          <a:pt x="176678" y="108563"/>
                        </a:cubicBezTo>
                        <a:cubicBezTo>
                          <a:pt x="172282" y="88048"/>
                          <a:pt x="150301" y="90978"/>
                          <a:pt x="132717" y="90978"/>
                        </a:cubicBezTo>
                        <a:cubicBezTo>
                          <a:pt x="115133" y="90978"/>
                          <a:pt x="93152" y="99770"/>
                          <a:pt x="71171" y="108563"/>
                        </a:cubicBezTo>
                      </a:path>
                    </a:pathLst>
                  </a:custGeom>
                  <a:no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GB"/>
                  </a:p>
                </p:txBody>
              </p:sp>
              <p:sp>
                <p:nvSpPr>
                  <p:cNvPr id="14" name="Chord 13">
                    <a:extLst>
                      <a:ext uri="{FF2B5EF4-FFF2-40B4-BE49-F238E27FC236}">
                        <a16:creationId xmlns:a16="http://schemas.microsoft.com/office/drawing/2014/main" id="{2953CA42-29D5-4256-A4CF-A31F2382AE11}"/>
                      </a:ext>
                    </a:extLst>
                  </p:cNvPr>
                  <p:cNvSpPr/>
                  <p:nvPr/>
                </p:nvSpPr>
                <p:spPr>
                  <a:xfrm rot="7554481">
                    <a:off x="7536712" y="2065568"/>
                    <a:ext cx="1375927" cy="1609324"/>
                  </a:xfrm>
                  <a:prstGeom prst="chord">
                    <a:avLst>
                      <a:gd name="adj1" fmla="val 2014744"/>
                      <a:gd name="adj2" fmla="val 15239742"/>
                    </a:avLst>
                  </a:prstGeom>
                  <a:solidFill>
                    <a:srgbClr val="FF0000"/>
                  </a:solidFill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GB"/>
                  </a:p>
                </p:txBody>
              </p:sp>
              <p:sp>
                <p:nvSpPr>
                  <p:cNvPr id="15" name="Oval 14">
                    <a:extLst>
                      <a:ext uri="{FF2B5EF4-FFF2-40B4-BE49-F238E27FC236}">
                        <a16:creationId xmlns:a16="http://schemas.microsoft.com/office/drawing/2014/main" id="{B69EC278-8B87-4DDD-827B-F2E0D868051C}"/>
                      </a:ext>
                    </a:extLst>
                  </p:cNvPr>
                  <p:cNvSpPr/>
                  <p:nvPr/>
                </p:nvSpPr>
                <p:spPr>
                  <a:xfrm>
                    <a:off x="7039346" y="2320007"/>
                    <a:ext cx="686536" cy="872359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GB"/>
                  </a:p>
                </p:txBody>
              </p:sp>
              <p:sp>
                <p:nvSpPr>
                  <p:cNvPr id="16" name="Oval 15">
                    <a:extLst>
                      <a:ext uri="{FF2B5EF4-FFF2-40B4-BE49-F238E27FC236}">
                        <a16:creationId xmlns:a16="http://schemas.microsoft.com/office/drawing/2014/main" id="{A7ABE276-A9D3-44F9-848F-BFAAD0F8DA42}"/>
                      </a:ext>
                    </a:extLst>
                  </p:cNvPr>
                  <p:cNvSpPr/>
                  <p:nvPr/>
                </p:nvSpPr>
                <p:spPr>
                  <a:xfrm>
                    <a:off x="7027496" y="2399244"/>
                    <a:ext cx="362154" cy="402855"/>
                  </a:xfrm>
                  <a:prstGeom prst="ellipse">
                    <a:avLst/>
                  </a:prstGeom>
                  <a:solidFill>
                    <a:schemeClr val="bg1"/>
                  </a:solidFill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GB"/>
                  </a:p>
                </p:txBody>
              </p:sp>
              <p:sp>
                <p:nvSpPr>
                  <p:cNvPr id="17" name="Oval 16">
                    <a:extLst>
                      <a:ext uri="{FF2B5EF4-FFF2-40B4-BE49-F238E27FC236}">
                        <a16:creationId xmlns:a16="http://schemas.microsoft.com/office/drawing/2014/main" id="{8F15A157-2FE3-4923-8AD1-B560FE22BD64}"/>
                      </a:ext>
                    </a:extLst>
                  </p:cNvPr>
                  <p:cNvSpPr/>
                  <p:nvPr/>
                </p:nvSpPr>
                <p:spPr>
                  <a:xfrm>
                    <a:off x="7354841" y="2368882"/>
                    <a:ext cx="361413" cy="402855"/>
                  </a:xfrm>
                  <a:prstGeom prst="ellipse">
                    <a:avLst/>
                  </a:prstGeom>
                  <a:solidFill>
                    <a:schemeClr val="bg1"/>
                  </a:solidFill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GB"/>
                  </a:p>
                </p:txBody>
              </p:sp>
              <p:sp>
                <p:nvSpPr>
                  <p:cNvPr id="18" name="Oval 17">
                    <a:extLst>
                      <a:ext uri="{FF2B5EF4-FFF2-40B4-BE49-F238E27FC236}">
                        <a16:creationId xmlns:a16="http://schemas.microsoft.com/office/drawing/2014/main" id="{3087D958-C8C7-4A69-A691-E479B3B24A92}"/>
                      </a:ext>
                    </a:extLst>
                  </p:cNvPr>
                  <p:cNvSpPr/>
                  <p:nvPr/>
                </p:nvSpPr>
                <p:spPr>
                  <a:xfrm>
                    <a:off x="7154879" y="2575493"/>
                    <a:ext cx="123680" cy="169584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GB"/>
                  </a:p>
                </p:txBody>
              </p:sp>
              <p:sp>
                <p:nvSpPr>
                  <p:cNvPr id="19" name="Oval 18">
                    <a:extLst>
                      <a:ext uri="{FF2B5EF4-FFF2-40B4-BE49-F238E27FC236}">
                        <a16:creationId xmlns:a16="http://schemas.microsoft.com/office/drawing/2014/main" id="{1EC3D9E2-0188-42BC-93E2-BE6D5EEFCB6B}"/>
                      </a:ext>
                    </a:extLst>
                  </p:cNvPr>
                  <p:cNvSpPr/>
                  <p:nvPr/>
                </p:nvSpPr>
                <p:spPr>
                  <a:xfrm>
                    <a:off x="7458525" y="2561423"/>
                    <a:ext cx="123680" cy="170325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GB"/>
                  </a:p>
                </p:txBody>
              </p:sp>
              <p:sp>
                <p:nvSpPr>
                  <p:cNvPr id="20" name="Freeform 19">
                    <a:extLst>
                      <a:ext uri="{FF2B5EF4-FFF2-40B4-BE49-F238E27FC236}">
                        <a16:creationId xmlns:a16="http://schemas.microsoft.com/office/drawing/2014/main" id="{3EBF4A6C-8269-435B-A9B4-167F4486DA00}"/>
                      </a:ext>
                    </a:extLst>
                  </p:cNvPr>
                  <p:cNvSpPr/>
                  <p:nvPr/>
                </p:nvSpPr>
                <p:spPr>
                  <a:xfrm rot="19516455">
                    <a:off x="7251157" y="2788769"/>
                    <a:ext cx="304387" cy="224385"/>
                  </a:xfrm>
                  <a:custGeom>
                    <a:avLst/>
                    <a:gdLst>
                      <a:gd name="connsiteX0" fmla="*/ 0 w 703385"/>
                      <a:gd name="connsiteY0" fmla="*/ 0 h 297800"/>
                      <a:gd name="connsiteX1" fmla="*/ 149470 w 703385"/>
                      <a:gd name="connsiteY1" fmla="*/ 184638 h 297800"/>
                      <a:gd name="connsiteX2" fmla="*/ 395654 w 703385"/>
                      <a:gd name="connsiteY2" fmla="*/ 290146 h 297800"/>
                      <a:gd name="connsiteX3" fmla="*/ 703385 w 703385"/>
                      <a:gd name="connsiteY3" fmla="*/ 281354 h 2978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703385" h="297800">
                        <a:moveTo>
                          <a:pt x="0" y="0"/>
                        </a:moveTo>
                        <a:cubicBezTo>
                          <a:pt x="41764" y="68140"/>
                          <a:pt x="83528" y="136280"/>
                          <a:pt x="149470" y="184638"/>
                        </a:cubicBezTo>
                        <a:cubicBezTo>
                          <a:pt x="215412" y="232996"/>
                          <a:pt x="303335" y="274027"/>
                          <a:pt x="395654" y="290146"/>
                        </a:cubicBezTo>
                        <a:cubicBezTo>
                          <a:pt x="487973" y="306265"/>
                          <a:pt x="595679" y="293809"/>
                          <a:pt x="703385" y="281354"/>
                        </a:cubicBezTo>
                      </a:path>
                    </a:pathLst>
                  </a:custGeom>
                  <a:noFill/>
                  <a:ln w="19050"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GB"/>
                  </a:p>
                </p:txBody>
              </p:sp>
              <p:sp>
                <p:nvSpPr>
                  <p:cNvPr id="21" name="Oval 20">
                    <a:extLst>
                      <a:ext uri="{FF2B5EF4-FFF2-40B4-BE49-F238E27FC236}">
                        <a16:creationId xmlns:a16="http://schemas.microsoft.com/office/drawing/2014/main" id="{0C16369D-5CA0-44B1-B758-08E1417D4FED}"/>
                      </a:ext>
                    </a:extLst>
                  </p:cNvPr>
                  <p:cNvSpPr/>
                  <p:nvPr/>
                </p:nvSpPr>
                <p:spPr>
                  <a:xfrm>
                    <a:off x="7452968" y="2738039"/>
                    <a:ext cx="271575" cy="276455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noFill/>
                  </a:ln>
                  <a:effectLst>
                    <a:softEdge rad="127000"/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GB"/>
                  </a:p>
                </p:txBody>
              </p:sp>
            </p:grpSp>
          </p:grpSp>
        </p:grpSp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159D67DC-BACD-43F2-9307-18C02BB667FB}"/>
                </a:ext>
              </a:extLst>
            </p:cNvPr>
            <p:cNvSpPr/>
            <p:nvPr/>
          </p:nvSpPr>
          <p:spPr>
            <a:xfrm>
              <a:off x="1553858" y="3535953"/>
              <a:ext cx="582145" cy="592606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>
              <a:softEdge rad="127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</p:grpSp>
      <p:sp>
        <p:nvSpPr>
          <p:cNvPr id="35" name="Oval 34">
            <a:extLst>
              <a:ext uri="{FF2B5EF4-FFF2-40B4-BE49-F238E27FC236}">
                <a16:creationId xmlns:a16="http://schemas.microsoft.com/office/drawing/2014/main" id="{CB505488-7992-4C48-9CEA-96773BFAACD1}"/>
              </a:ext>
            </a:extLst>
          </p:cNvPr>
          <p:cNvSpPr/>
          <p:nvPr/>
        </p:nvSpPr>
        <p:spPr>
          <a:xfrm>
            <a:off x="3325813" y="2814638"/>
            <a:ext cx="471487" cy="5334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3E4EB59D-3C96-4F0C-BDDD-283FC1E5CCB3}"/>
              </a:ext>
            </a:extLst>
          </p:cNvPr>
          <p:cNvSpPr/>
          <p:nvPr/>
        </p:nvSpPr>
        <p:spPr>
          <a:xfrm>
            <a:off x="4252913" y="2808288"/>
            <a:ext cx="469900" cy="534987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FC615CB4-BB7F-4597-8709-AF35A2CB4438}"/>
              </a:ext>
            </a:extLst>
          </p:cNvPr>
          <p:cNvSpPr/>
          <p:nvPr/>
        </p:nvSpPr>
        <p:spPr>
          <a:xfrm>
            <a:off x="3811588" y="3413125"/>
            <a:ext cx="468312" cy="534988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652d5937fb11322c66289a1ef8b18696db6d62"/>
  <p:tag name="ISPRING_RESOURCE_PATHS_HASH_2" val="559b1eeec8ec05cc1c22715c5651fc1166236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SLIDE_ID" val="{7E77B824-B768-4D85-847F-82AC8715FDF9}"/>
  <p:tag name="GENSWF_ADVANCE_TIME" val="2.02"/>
  <p:tag name="TIMING" val=""/>
  <p:tag name="ISPRING_CUSTOM_TIMING_USED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SLIDE_ID" val="{C00C2D5F-2570-4C9F-B4D9-D3D896E8F538}"/>
  <p:tag name="GENSWF_ADVANCE_TIME" val="6.097"/>
  <p:tag name="TIMING" val=""/>
  <p:tag name="ISPRING_CUSTOM_TIMING_USED" val="1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ctr" defTabSz="914400" rtl="0" eaLnBrk="1" fontAlgn="base" latinLnBrk="0" hangingPunct="1">
          <a:lnSpc>
            <a:spcPct val="9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6000" b="1" i="0" u="none" strike="noStrike" cap="none" normalizeH="0" baseline="0" smtClean="0">
            <a:ln>
              <a:noFill/>
            </a:ln>
            <a:solidFill>
              <a:srgbClr val="990099"/>
            </a:solidFill>
            <a:effectLst/>
            <a:latin typeface="Trebuchet MS" panose="020B0603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ctr" defTabSz="914400" rtl="0" eaLnBrk="1" fontAlgn="base" latinLnBrk="0" hangingPunct="1">
          <a:lnSpc>
            <a:spcPct val="9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6000" b="1" i="0" u="none" strike="noStrike" cap="none" normalizeH="0" baseline="0" smtClean="0">
            <a:ln>
              <a:noFill/>
            </a:ln>
            <a:solidFill>
              <a:srgbClr val="990099"/>
            </a:solidFill>
            <a:effectLst/>
            <a:latin typeface="Trebuchet MS" panose="020B0603020202020204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2593</TotalTime>
  <Words>497</Words>
  <Application>Microsoft Office PowerPoint</Application>
  <PresentationFormat>On-screen Show (4:3)</PresentationFormat>
  <Paragraphs>156</Paragraphs>
  <Slides>29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29</vt:i4>
      </vt:variant>
    </vt:vector>
  </HeadingPairs>
  <TitlesOfParts>
    <vt:vector size="31" baseType="lpstr">
      <vt:lpstr>Default Design</vt:lpstr>
      <vt:lpstr>1_Default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www.Teacher-of-Primary.com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Martin Grundy</dc:creator>
  <cp:lastModifiedBy>User</cp:lastModifiedBy>
  <cp:revision>380</cp:revision>
  <dcterms:created xsi:type="dcterms:W3CDTF">2014-04-16T10:35:58Z</dcterms:created>
  <dcterms:modified xsi:type="dcterms:W3CDTF">2020-04-23T14:06:36Z</dcterms:modified>
</cp:coreProperties>
</file>