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67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winkl" panose="020B0604020202020204" pitchFamily="2" charset="0"/>
      <p:regular r:id="rId22"/>
      <p:bold r:id="rId23"/>
    </p:embeddedFont>
    <p:embeddedFont>
      <p:font typeface="Twinkl SemiBold" pitchFamily="2" charset="0"/>
      <p:bold r:id="rId2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pos="5420">
          <p15:clr>
            <a:srgbClr val="A4A3A4"/>
          </p15:clr>
        </p15:guide>
        <p15:guide id="5" orient="horz" pos="346">
          <p15:clr>
            <a:srgbClr val="A4A3A4"/>
          </p15:clr>
        </p15:guide>
        <p15:guide id="6" pos="476">
          <p15:clr>
            <a:srgbClr val="A4A3A4"/>
          </p15:clr>
        </p15:guide>
        <p15:guide id="7" orient="horz" pos="482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634"/>
    <a:srgbClr val="BCD792"/>
    <a:srgbClr val="DE1E5A"/>
    <a:srgbClr val="18A0DB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60" y="44"/>
      </p:cViewPr>
      <p:guideLst>
        <p:guide orient="horz" pos="216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378832-45FF-4953-9A56-2E4D9F73D4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22999A-FA93-4198-8DE7-BB09425072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12F0F51-7BF9-4CF8-B273-D09A1C45AC46}" type="datetimeFigureOut">
              <a:rPr lang="en-GB"/>
              <a:pPr>
                <a:defRPr/>
              </a:pPr>
              <a:t>30/01/2021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7CB9A-AC04-4751-BE03-F00E0EEB64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90F3D-A95A-4E06-91CD-1FB7C411E4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3079EEC-4C4D-4BBB-B8FF-49164A09FA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A8F6D1-1128-413C-982D-DECEC2B272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B8FA1-3628-46AB-ADF3-3D1AC882460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4324291-B831-489D-876E-1979633B5633}" type="datetimeFigureOut">
              <a:rPr lang="en-GB"/>
              <a:pPr>
                <a:defRPr/>
              </a:pPr>
              <a:t>30/01/2021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D633CC6-00EE-47EB-A122-665AF165C6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DDDAABC-E4EE-4A65-B655-D2E5F4FF0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683B6-4D20-4AE6-A27C-7EB6E35CD39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DB5A0-6763-488A-82A6-0D5FAD95B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B42DAA-8386-4DF9-A038-421C084BC5C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B763A1A9-AEF0-4914-BF9D-DD17EB6F09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72A41895-3125-4EC4-9C8D-F5CEB4F392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27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B032F3A8-E5DD-4BF2-8643-D29F497BF2B9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B22F674-46AA-453B-A9CE-6AE3292D2D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35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2A1B7F08-343C-4364-B9D9-DB6B41D8132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837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968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A0DD96A7-0342-4DA9-91FA-8FEDB90D22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68045157-D5BE-426F-84B9-93C2593DC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72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41AAB50-93EE-451A-BD95-C30073A4E0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50D519A-C427-46D4-81F1-44AD3DFDD3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21139F1-4E91-4D27-B240-2219FA7D82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08" r:id="rId4"/>
    <p:sldLayoutId id="2147483712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12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media13.m4a"/><Relationship Id="rId16" Type="http://schemas.openxmlformats.org/officeDocument/2006/relationships/image" Target="../media/image44.png"/><Relationship Id="rId20" Type="http://schemas.openxmlformats.org/officeDocument/2006/relationships/image" Target="../media/image7.png"/><Relationship Id="rId1" Type="http://schemas.microsoft.com/office/2007/relationships/media" Target="../media/media13.m4a"/><Relationship Id="rId6" Type="http://schemas.openxmlformats.org/officeDocument/2006/relationships/image" Target="../media/image24.png"/><Relationship Id="rId11" Type="http://schemas.openxmlformats.org/officeDocument/2006/relationships/image" Target="../media/image39.png"/><Relationship Id="rId5" Type="http://schemas.openxmlformats.org/officeDocument/2006/relationships/image" Target="../media/image2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5.png"/><Relationship Id="rId4" Type="http://schemas.openxmlformats.org/officeDocument/2006/relationships/image" Target="../media/image37.png"/><Relationship Id="rId9" Type="http://schemas.openxmlformats.org/officeDocument/2006/relationships/image" Target="../media/image13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3" descr="Little Red Riding Hood - Quantitrader: Algorithmic Swing Trading %">
            <a:extLst>
              <a:ext uri="{FF2B5EF4-FFF2-40B4-BE49-F238E27FC236}">
                <a16:creationId xmlns:a16="http://schemas.microsoft.com/office/drawing/2014/main" id="{12252B93-203D-48BD-9D2A-3BA3BF590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1889125"/>
            <a:ext cx="458152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>
            <a:extLst>
              <a:ext uri="{FF2B5EF4-FFF2-40B4-BE49-F238E27FC236}">
                <a16:creationId xmlns:a16="http://schemas.microsoft.com/office/drawing/2014/main" id="{62E68AE9-A13B-4CA3-B485-3CE3BCB7F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2" t="53754" r="76215" b="38307"/>
          <a:stretch>
            <a:fillRect/>
          </a:stretch>
        </p:blipFill>
        <p:spPr bwMode="auto">
          <a:xfrm>
            <a:off x="7321550" y="5237163"/>
            <a:ext cx="5048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5">
            <a:extLst>
              <a:ext uri="{FF2B5EF4-FFF2-40B4-BE49-F238E27FC236}">
                <a16:creationId xmlns:a16="http://schemas.microsoft.com/office/drawing/2014/main" id="{EF6AABF1-01C2-4FC1-970F-6C95F276B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5703888"/>
            <a:ext cx="25034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anose="020B0604020202020204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9pPr>
          </a:lstStyle>
          <a:p>
            <a:r>
              <a:rPr lang="en-GB" altLang="en-US"/>
              <a:t>When you see a little speaker, click on it to listen.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D8EB71-2E6A-4B1D-A018-4461DC670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9975" y="529369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2A0B7B51-E2C0-4619-8E06-68E07E1D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/>
              <a:t>Healthy Eating</a:t>
            </a:r>
            <a:endParaRPr lang="en-GB" sz="3600" dirty="0">
              <a:latin typeface="+mn-lt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80D7AEB5-2FD9-439C-9ED0-94CB176D7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1389063"/>
            <a:ext cx="7713662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To stay healthy, we should eat less of these types of foods.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Its perfectly fine to eat a little bit of unhealthy food but eating too much can make us overweight and poorly.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65B6D-1B05-4D60-8251-9FEA03B1D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213" y="2027238"/>
            <a:ext cx="1533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  <a:latin typeface="Twinkl SemiBold" pitchFamily="2" charset="0"/>
              </a:rPr>
              <a:t>cakes and sweets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6B2BA7-361E-4691-B6A6-73CC75033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4275" y="2027238"/>
            <a:ext cx="1533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  <a:latin typeface="Twinkl SemiBold" pitchFamily="2" charset="0"/>
              </a:rPr>
              <a:t>chocolate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A5E979-A732-433D-841D-F0F4B70D41AF}"/>
              </a:ext>
            </a:extLst>
          </p:cNvPr>
          <p:cNvGrpSpPr/>
          <p:nvPr/>
        </p:nvGrpSpPr>
        <p:grpSpPr>
          <a:xfrm>
            <a:off x="647136" y="2875169"/>
            <a:ext cx="7632701" cy="2314002"/>
            <a:chOff x="755649" y="3429000"/>
            <a:chExt cx="6911974" cy="2095500"/>
          </a:xfrm>
          <a:solidFill>
            <a:schemeClr val="bg1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9209526-40C5-4EF6-A2ED-50628E184E9C}"/>
                </a:ext>
              </a:extLst>
            </p:cNvPr>
            <p:cNvSpPr/>
            <p:nvPr/>
          </p:nvSpPr>
          <p:spPr>
            <a:xfrm>
              <a:off x="755649" y="3429000"/>
              <a:ext cx="2095500" cy="209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F901036-1F18-4802-A14C-37209A18022D}"/>
                </a:ext>
              </a:extLst>
            </p:cNvPr>
            <p:cNvSpPr/>
            <p:nvPr/>
          </p:nvSpPr>
          <p:spPr>
            <a:xfrm>
              <a:off x="3163886" y="3429000"/>
              <a:ext cx="2095500" cy="20955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3E88202-E3E6-41A6-A757-67C1D3E915AE}"/>
                </a:ext>
              </a:extLst>
            </p:cNvPr>
            <p:cNvSpPr/>
            <p:nvPr/>
          </p:nvSpPr>
          <p:spPr>
            <a:xfrm>
              <a:off x="5572123" y="3429000"/>
              <a:ext cx="2095500" cy="2095500"/>
            </a:xfrm>
            <a:prstGeom prst="ellipse">
              <a:avLst/>
            </a:prstGeom>
            <a:solidFill>
              <a:srgbClr val="EB8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CEBDE10-0A45-42BD-BCD9-4D735634B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2027238"/>
            <a:ext cx="1533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  <a:latin typeface="Twinkl SemiBold" pitchFamily="2" charset="0"/>
              </a:rPr>
              <a:t>chips and crisps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20E48C-062E-4C4F-ABF7-287C568AE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3125788"/>
            <a:ext cx="2295525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AFD042-3A1E-49A2-8529-7840A080A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3425825"/>
            <a:ext cx="1871662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5C40D-7467-46BE-AF88-B6FC749E6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306763"/>
            <a:ext cx="2205037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F57968-A467-4C5E-8A58-8E17DBC5D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213" y="56366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2A20186-EA6D-42EC-A770-2EBE292FB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/>
              <a:t>Healthy or Unhealthy?</a:t>
            </a:r>
            <a:endParaRPr lang="en-GB" sz="3600" dirty="0">
              <a:latin typeface="+mn-lt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42CE2ED-4162-4925-9A43-C481821382BB}"/>
              </a:ext>
            </a:extLst>
          </p:cNvPr>
          <p:cNvGraphicFramePr>
            <a:graphicFrameLocks noGrp="1"/>
          </p:cNvGraphicFramePr>
          <p:nvPr/>
        </p:nvGraphicFramePr>
        <p:xfrm>
          <a:off x="2212975" y="1447800"/>
          <a:ext cx="4708526" cy="458946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54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4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46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Healthy foods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Unhealthy foods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8001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8FAFCAA-D932-4B50-9861-66030030B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092200"/>
            <a:ext cx="1181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147A68-757A-4D34-A099-6F4222E8B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2425700"/>
            <a:ext cx="1320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D0C478-253C-4C2A-B1F1-81F72E0C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4006850"/>
            <a:ext cx="1438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605D33-AD88-4EE4-BC10-4336C49D7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4851400"/>
            <a:ext cx="447675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45FF71-E5CF-48D6-ABA6-2E8D7B2DC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901700"/>
            <a:ext cx="12430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0C1CCD-9F06-467B-B7BD-464908FBE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2073275"/>
            <a:ext cx="10763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07AAFE9-E488-4378-9520-753C5BFE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8" y="3629025"/>
            <a:ext cx="611187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3A27AF6-0E07-43C7-84CD-69E0057D2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5378450"/>
            <a:ext cx="15462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Picture 23" descr="Little Red Riding Hood - Quantitrader: Algorithmic Swing Trading %">
            <a:extLst>
              <a:ext uri="{FF2B5EF4-FFF2-40B4-BE49-F238E27FC236}">
                <a16:creationId xmlns:a16="http://schemas.microsoft.com/office/drawing/2014/main" id="{7D13A671-E086-4635-A1F5-58BB5B496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4451350"/>
            <a:ext cx="186531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Picture 25" descr="Why Does a Thumbs-Up Gesture Mean “okay”? | guernseydonkey.com">
            <a:extLst>
              <a:ext uri="{FF2B5EF4-FFF2-40B4-BE49-F238E27FC236}">
                <a16:creationId xmlns:a16="http://schemas.microsoft.com/office/drawing/2014/main" id="{AA0C86D1-4D43-4872-AB5F-260A5A553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290638"/>
            <a:ext cx="415925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7" name="Picture 25" descr="Why Does a Thumbs-Up Gesture Mean “okay”? | guernseydonkey.com">
            <a:extLst>
              <a:ext uri="{FF2B5EF4-FFF2-40B4-BE49-F238E27FC236}">
                <a16:creationId xmlns:a16="http://schemas.microsoft.com/office/drawing/2014/main" id="{1BF00A7E-3102-4266-ABD4-AEDE06020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1462088"/>
            <a:ext cx="4159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130857-9C28-4E74-841F-54E77E6E8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22438" y="66429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0.22205 0.17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0.47899 -0.0393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1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-0.46823 0.45278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20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22171 -0.0814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6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40625 -0.17315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-0.48698 -0.0152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8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23351 0.144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4" y="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15365 0.17245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1" y="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D730A0A8-447D-4773-B75E-48D773276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/>
              <a:t>Healthy Lunch</a:t>
            </a:r>
            <a:endParaRPr lang="en-GB" sz="3600" dirty="0">
              <a:latin typeface="+mn-lt"/>
            </a:endParaRPr>
          </a:p>
        </p:txBody>
      </p:sp>
      <p:pic>
        <p:nvPicPr>
          <p:cNvPr id="19459" name="Picture 14">
            <a:extLst>
              <a:ext uri="{FF2B5EF4-FFF2-40B4-BE49-F238E27FC236}">
                <a16:creationId xmlns:a16="http://schemas.microsoft.com/office/drawing/2014/main" id="{4F0AF5E8-030D-44C5-A826-520F2C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473200"/>
            <a:ext cx="36068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">
            <a:extLst>
              <a:ext uri="{FF2B5EF4-FFF2-40B4-BE49-F238E27FC236}">
                <a16:creationId xmlns:a16="http://schemas.microsoft.com/office/drawing/2014/main" id="{8FA9C9CC-CB73-4449-B433-E9CE31AEA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359150"/>
            <a:ext cx="3816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Do you think my lunch is healthy?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could you change to make it more healthy?</a:t>
            </a:r>
          </a:p>
        </p:txBody>
      </p:sp>
      <p:pic>
        <p:nvPicPr>
          <p:cNvPr id="19461" name="Picture 10">
            <a:extLst>
              <a:ext uri="{FF2B5EF4-FFF2-40B4-BE49-F238E27FC236}">
                <a16:creationId xmlns:a16="http://schemas.microsoft.com/office/drawing/2014/main" id="{88927BA6-528D-483C-8FE1-58B0D44F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4022725"/>
            <a:ext cx="20701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6">
            <a:extLst>
              <a:ext uri="{FF2B5EF4-FFF2-40B4-BE49-F238E27FC236}">
                <a16:creationId xmlns:a16="http://schemas.microsoft.com/office/drawing/2014/main" id="{11791473-9AB4-45CD-9F12-2F9798D13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2106613"/>
            <a:ext cx="60483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21">
            <a:extLst>
              <a:ext uri="{FF2B5EF4-FFF2-40B4-BE49-F238E27FC236}">
                <a16:creationId xmlns:a16="http://schemas.microsoft.com/office/drawing/2014/main" id="{9DD59AA1-68F8-4F4A-B848-765B32C41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4113213"/>
            <a:ext cx="96678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8">
            <a:extLst>
              <a:ext uri="{FF2B5EF4-FFF2-40B4-BE49-F238E27FC236}">
                <a16:creationId xmlns:a16="http://schemas.microsoft.com/office/drawing/2014/main" id="{05BF7B1B-05AF-484F-80ED-5DDEC1885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4739">
            <a:off x="5094288" y="2695575"/>
            <a:ext cx="13493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Rectangle 24">
            <a:extLst>
              <a:ext uri="{FF2B5EF4-FFF2-40B4-BE49-F238E27FC236}">
                <a16:creationId xmlns:a16="http://schemas.microsoft.com/office/drawing/2014/main" id="{EE7AFE13-5ACB-4179-82A8-4FAC896DB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5487988"/>
            <a:ext cx="1797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jam sandwich</a:t>
            </a:r>
          </a:p>
        </p:txBody>
      </p:sp>
      <p:sp>
        <p:nvSpPr>
          <p:cNvPr id="19466" name="Rectangle 25">
            <a:extLst>
              <a:ext uri="{FF2B5EF4-FFF2-40B4-BE49-F238E27FC236}">
                <a16:creationId xmlns:a16="http://schemas.microsoft.com/office/drawing/2014/main" id="{32B1609A-BD2B-4C8A-BA72-BFD323E1A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5513388"/>
            <a:ext cx="1795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crisps</a:t>
            </a:r>
          </a:p>
        </p:txBody>
      </p:sp>
      <p:sp>
        <p:nvSpPr>
          <p:cNvPr id="19467" name="Rectangle 26">
            <a:extLst>
              <a:ext uri="{FF2B5EF4-FFF2-40B4-BE49-F238E27FC236}">
                <a16:creationId xmlns:a16="http://schemas.microsoft.com/office/drawing/2014/main" id="{2ED37734-A585-4AC2-8219-D64F7011A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492500"/>
            <a:ext cx="1797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fizzy drink</a:t>
            </a:r>
          </a:p>
        </p:txBody>
      </p:sp>
      <p:sp>
        <p:nvSpPr>
          <p:cNvPr id="19468" name="Rectangle 28">
            <a:extLst>
              <a:ext uri="{FF2B5EF4-FFF2-40B4-BE49-F238E27FC236}">
                <a16:creationId xmlns:a16="http://schemas.microsoft.com/office/drawing/2014/main" id="{94292A97-B340-4485-AA94-9F32BDDFE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988" y="3451225"/>
            <a:ext cx="1797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chocolate bar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9EDC78-2B50-41B5-BA04-63CBDB2E6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4658" y="87589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3E8F1AD3-DFDC-4360-AE46-86DDC254AD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/>
              <a:t>Grandma's Picnic Basket Lunch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0EC273C7-15F5-4017-B098-6E535F252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2066925"/>
            <a:ext cx="2949575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4">
            <a:extLst>
              <a:ext uri="{FF2B5EF4-FFF2-40B4-BE49-F238E27FC236}">
                <a16:creationId xmlns:a16="http://schemas.microsoft.com/office/drawing/2014/main" id="{87B2F13A-F8C2-47A3-896D-7EFB4518A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288" y="1211263"/>
            <a:ext cx="65690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anose="020B0604020202020204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9pPr>
          </a:lstStyle>
          <a:p>
            <a:r>
              <a:rPr lang="en-GB" altLang="en-US" sz="1400"/>
              <a:t>Grandma has not been feeling very well. She needs a healthy lunch to help her get better. Could you help Little Red Riding Hood to choose a balanced meal for her. Click on the images to add them to your basket.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E251D2-CBDF-4EA6-BAA6-095023402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5449888"/>
            <a:ext cx="668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19E2C3-C5F8-4737-A0E3-2A70DBD7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5410200"/>
            <a:ext cx="7461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B7F875-D567-406E-BC3F-4DBFD8214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5410200"/>
            <a:ext cx="252412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70ED541C-C058-4E68-8164-8850F9DF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5556250"/>
            <a:ext cx="10350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DA5D7ED2-B205-4D7F-A40A-462C2087E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0167">
            <a:off x="7188200" y="5684838"/>
            <a:ext cx="1055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Sandwich Clip Art - Royalty Free - GoGraph">
            <a:extLst>
              <a:ext uri="{FF2B5EF4-FFF2-40B4-BE49-F238E27FC236}">
                <a16:creationId xmlns:a16="http://schemas.microsoft.com/office/drawing/2014/main" id="{D580345B-BF79-43D8-825A-7FDCDC5DE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4575175"/>
            <a:ext cx="7921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Easy Pezzz Ham &amp; Cheese Wrap | Just A Pinch Recipes">
            <a:extLst>
              <a:ext uri="{FF2B5EF4-FFF2-40B4-BE49-F238E27FC236}">
                <a16:creationId xmlns:a16="http://schemas.microsoft.com/office/drawing/2014/main" id="{E917F0DF-F9B0-4889-A7CF-AB88BD371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1671638"/>
            <a:ext cx="1522413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 descr="Canned Tuna Pasta Recipe - The Dinner Bite">
            <a:extLst>
              <a:ext uri="{FF2B5EF4-FFF2-40B4-BE49-F238E27FC236}">
                <a16:creationId xmlns:a16="http://schemas.microsoft.com/office/drawing/2014/main" id="{B900918E-72B0-4C09-92C7-681E68793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697038"/>
            <a:ext cx="1357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85C8CF-0637-4173-8C3C-4107ED5D1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5405438"/>
            <a:ext cx="342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 bunch of bananas&#10;&#10;Description automatically generated">
            <a:extLst>
              <a:ext uri="{FF2B5EF4-FFF2-40B4-BE49-F238E27FC236}">
                <a16:creationId xmlns:a16="http://schemas.microsoft.com/office/drawing/2014/main" id="{45B9083C-FE5D-4110-A907-692A7CD88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5492750"/>
            <a:ext cx="938213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A bottle of water&#10;&#10;Description automatically generated with medium confidence">
            <a:extLst>
              <a:ext uri="{FF2B5EF4-FFF2-40B4-BE49-F238E27FC236}">
                <a16:creationId xmlns:a16="http://schemas.microsoft.com/office/drawing/2014/main" id="{73AE29D6-E610-42D2-9BB7-441E33AF7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4068763"/>
            <a:ext cx="1504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Chart, icon, funnel chart&#10;&#10;Description automatically generated">
            <a:extLst>
              <a:ext uri="{FF2B5EF4-FFF2-40B4-BE49-F238E27FC236}">
                <a16:creationId xmlns:a16="http://schemas.microsoft.com/office/drawing/2014/main" id="{CC92FC02-C02E-4070-9B4D-C27F8E305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2797175"/>
            <a:ext cx="10382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A3E40C-F764-4BBB-B654-44CF0C6F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332163"/>
            <a:ext cx="7905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70873AEC-2F1B-427E-8CBD-552D78E62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5394325"/>
            <a:ext cx="609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3" descr="Little Red Riding Hood - Quantitrader: Algorithmic Swing Trading %">
            <a:extLst>
              <a:ext uri="{FF2B5EF4-FFF2-40B4-BE49-F238E27FC236}">
                <a16:creationId xmlns:a16="http://schemas.microsoft.com/office/drawing/2014/main" id="{5FAFE082-49CF-4424-A30B-A201568FD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3856038"/>
            <a:ext cx="152241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878BAD-C74A-4A1C-B6EE-A6807B6A9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9313" y="12652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9 -0.03912 L 0.02049 -0.03912 C 0.02153 -0.1655 0.03334 -0.26921 -0.04739 -0.38217 C -0.09028 -0.44213 -0.16007 -0.45115 -0.21632 -0.48564 C -0.24965 -0.45347 -0.2835 -0.42175 -0.31632 -0.38865 C -0.31753 -0.3875 -0.3184 -0.38541 -0.31823 -0.38356 C -0.31805 -0.33912 -0.31666 -0.29467 -0.31545 -0.25023 C -0.31528 -0.24838 -0.31493 -0.24675 -0.31441 -0.24513 C -0.31337 -0.24143 -0.31198 -0.23796 -0.31059 -0.23472 C -0.31007 -0.23333 -0.30903 -0.23217 -0.30868 -0.23078 C -0.29184 -0.18171 -0.31163 -0.23773 -0.30469 -0.21666 C -0.30312 -0.21157 -0.29809 -0.20046 -0.29687 -0.19838 C -0.296 -0.19675 -0.29427 -0.19606 -0.29305 -0.19444 C -0.29166 -0.19259 -0.2908 -0.19004 -0.28923 -0.18796 C -0.28715 -0.18564 -0.28437 -0.18402 -0.28246 -0.18171 C -0.28021 -0.17893 -0.27882 -0.17523 -0.27656 -0.17245 C -0.27465 -0.17037 -0.27187 -0.16944 -0.26979 -0.16736 C -0.2585 -0.15671 -0.26753 -0.1618 -0.25416 -0.15185 C -0.25139 -0.14976 -0.24826 -0.14884 -0.24548 -0.14675 C -0.2408 -0.14282 -0.23646 -0.13773 -0.23194 -0.13379 C -0.22969 -0.13171 -0.22725 -0.13055 -0.22517 -0.12847 C -0.21823 -0.12245 -0.22066 -0.12152 -0.21146 -0.1155 C -0.18663 -0.09953 -0.20399 -0.11296 -0.1901 -0.10532 C -0.18663 -0.10324 -0.18316 -0.10069 -0.17951 -0.09884 C -0.17656 -0.09722 -0.17361 -0.09652 -0.17083 -0.0949 C -0.12934 -0.07106 -0.15035 -0.07523 -0.12118 -0.07291 L -0.04357 -0.07407 C -0.03871 -0.0743 -0.03368 -0.07384 -0.02899 -0.07546 C -0.02569 -0.07662 -0.02326 -0.08009 -0.02031 -0.08194 C -0.01545 -0.08495 -0.01059 -0.08703 -0.00573 -0.08981 C 0.00851 -0.11134 0.00087 -0.10046 0.0283 -0.1324 C 0.03177 -0.13634 0.03507 -0.14074 0.03889 -0.14398 C 0.04288 -0.14745 0.04757 -0.14953 0.05052 -0.15439 L 0.06025 -0.1699 C 0.06129 -0.17338 0.06233 -0.17685 0.0632 -0.18032 C 0.06354 -0.18148 0.06389 -0.18287 0.06424 -0.18425 C 0.06459 -0.18634 0.06459 -0.18865 0.06511 -0.19074 C 0.06563 -0.19213 0.06667 -0.19305 0.06719 -0.19444 C 0.07014 -0.20254 0.07014 -0.20416 0.07188 -0.21273 C 0.06476 -0.23333 0.05816 -0.25439 0.05052 -0.27476 C 0.05 -0.27615 0.04861 -0.27638 0.04775 -0.27731 C 0.04705 -0.27824 0.04653 -0.27916 0.04584 -0.27986 C 0.03386 -0.29166 0.02396 -0.30856 0.0099 -0.31481 C 0.00886 -0.31527 0.00799 -0.31574 0.00695 -0.3162 C 0.004 -0.31736 0.00174 -0.31736 -0.00087 -0.32013 C -0.00139 -0.3206 -0.00156 -0.32175 -0.00173 -0.32268 " pathEditMode="relative" ptsTypes="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0047 C 0.00521 -0.00787 0.02378 -0.01597 0.03021 -0.01597 C 0.07135 -0.01597 0.11354 0.11389 0.11354 0.24375 C 0.11354 0.17824 0.13472 0.11389 0.15469 0.11389 C 0.17587 0.11389 0.19583 0.17917 0.19583 0.24375 C 0.19583 0.21135 0.20642 0.17824 0.21701 0.17824 C 0.2276 0.17824 0.23802 0.21042 0.23802 0.24375 C 0.23802 0.22709 0.2434 0.21135 0.24861 0.21135 C 0.25399 0.21135 0.2592 0.22801 0.2592 0.24375 C 0.2592 0.23519 0.26198 0.22709 0.26458 0.22709 C 0.26597 0.22709 0.26979 0.23542 0.26979 0.24375 C 0.26979 0.23959 0.27118 0.23519 0.27257 0.23519 C 0.27257 0.23611 0.27535 0.23935 0.27535 0.24375 C 0.27535 0.24144 0.27535 0.23959 0.27674 0.23959 C 0.27674 0.24051 0.27812 0.24167 0.27812 0.24375 C 0.27812 0.2426 0.27812 0.24144 0.27812 0.24051 C 0.27951 0.24051 0.27951 0.24144 0.27951 0.2426 C 0.2809 0.2426 0.2809 0.24167 0.2809 0.24051 C 0.28229 0.24051 0.28229 0.24144 0.28229 0.2426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787 L 0.00469 -0.00787 C 0.00399 -0.06945 0.00694 -0.06343 0.00087 -0.10371 C -0.00243 -0.1257 0.00069 -0.1081 -0.00399 -0.12709 C -0.00434 -0.12871 -0.00434 -0.13056 -0.00503 -0.13218 C -0.00608 -0.13496 -0.00764 -0.1375 -0.00885 -0.14005 C -0.00955 -0.14514 -0.01059 -0.15209 -0.01181 -0.15695 C -0.0125 -0.15996 -0.01372 -0.16297 -0.01476 -0.16598 C -0.01562 -0.18611 -0.01615 -0.20648 -0.01753 -0.22662 C -0.01788 -0.23033 -0.01875 -0.2338 -0.01962 -0.23704 C -0.02101 -0.24283 -0.02431 -0.25394 -0.02431 -0.25394 C -0.02465 -0.25857 -0.02465 -0.26343 -0.02535 -0.26806 C -0.02587 -0.27176 -0.02778 -0.27477 -0.0283 -0.27848 C -0.02917 -0.28496 -0.02795 -0.29167 -0.02917 -0.29792 C -0.03021 -0.30232 -0.03316 -0.30556 -0.03507 -0.30949 C -0.03576 -0.31111 -0.03646 -0.31297 -0.03698 -0.31482 C -0.03837 -0.31991 -0.03958 -0.325 -0.04097 -0.33033 C -0.04115 -0.33148 -0.04167 -0.33287 -0.04184 -0.33426 C -0.04219 -0.33588 -0.04219 -0.33773 -0.04288 -0.33935 C -0.04392 -0.34213 -0.04549 -0.34445 -0.0467 -0.34699 C -0.04705 -0.34885 -0.0474 -0.35047 -0.04774 -0.35232 C -0.04826 -0.35533 -0.04913 -0.35834 -0.04965 -0.36135 C -0.05069 -0.3669 -0.05156 -0.37246 -0.0526 -0.37824 C -0.0533 -0.38241 -0.05191 -0.38843 -0.05451 -0.39121 C -0.05573 -0.39236 -0.05712 -0.39375 -0.05833 -0.39491 C -0.05937 -0.39584 -0.06042 -0.39653 -0.06128 -0.39769 C -0.06267 -0.39908 -0.06354 -0.40139 -0.0651 -0.40278 C -0.06788 -0.4051 -0.07101 -0.40625 -0.07396 -0.40787 C -0.07587 -0.40926 -0.0776 -0.41111 -0.07969 -0.41181 C -0.08264 -0.41273 -0.08559 -0.41273 -0.08854 -0.4132 C -0.09045 -0.41389 -0.09236 -0.41505 -0.09427 -0.41574 C -0.10382 -0.41922 -0.11111 -0.41644 -0.1224 -0.41574 C -0.1283 -0.40787 -0.11858 -0.41991 -0.12917 -0.41181 C -0.13021 -0.41111 -0.13038 -0.40903 -0.13125 -0.40787 C -0.13229 -0.40672 -0.13385 -0.40648 -0.13507 -0.40533 C -0.13681 -0.40371 -0.13854 -0.40209 -0.13993 -0.40023 C -0.14132 -0.39815 -0.14236 -0.3956 -0.14375 -0.39375 C -0.14462 -0.3926 -0.14583 -0.39213 -0.1467 -0.39121 C -0.14913 -0.3882 -0.15347 -0.38195 -0.15347 -0.38195 C -0.15417 -0.38033 -0.15469 -0.37848 -0.15538 -0.37685 C -0.15677 -0.37385 -0.15816 -0.37084 -0.15937 -0.36783 C -0.16337 -0.35718 -0.15677 -0.37107 -0.16233 -0.35996 C -0.1625 -0.35834 -0.16267 -0.35648 -0.16319 -0.35486 C -0.16372 -0.35348 -0.16458 -0.35232 -0.1651 -0.35093 C -0.16562 -0.34977 -0.1658 -0.34838 -0.16615 -0.34699 C -0.1658 -0.33982 -0.16597 -0.33241 -0.1651 -0.325 C -0.16493 -0.32315 -0.16389 -0.32176 -0.16319 -0.31991 C -0.1625 -0.31783 -0.16198 -0.31551 -0.16128 -0.31343 C -0.15833 -0.3044 -0.15816 -0.30672 -0.15069 -0.29653 C -0.14965 -0.29537 -0.14896 -0.29375 -0.14774 -0.29283 C -0.14601 -0.29144 -0.14444 -0.29005 -0.14288 -0.28889 C -0.14149 -0.28797 -0.14028 -0.28727 -0.13889 -0.28635 C -0.13194 -0.28079 -0.13351 -0.28056 -0.1283 -0.27848 C -0.12708 -0.27801 -0.12569 -0.27755 -0.12448 -0.27732 C -0.11858 -0.27755 -0.11267 -0.27778 -0.10694 -0.27848 C -0.10156 -0.27917 -0.10312 -0.28496 -0.09722 -0.28889 L -0.0934 -0.29144 C -0.08507 -0.30255 -0.09722 -0.28496 -0.08854 -0.3044 C -0.08767 -0.30625 -0.08576 -0.30672 -0.08455 -0.30834 C -0.08351 -0.30973 -0.08247 -0.31158 -0.0816 -0.31343 C -0.07899 -0.31922 -0.07795 -0.32361 -0.07674 -0.33033 C -0.07413 -0.34699 -0.07726 -0.33357 -0.07483 -0.34329 C -0.07517 -0.35278 -0.07535 -0.36227 -0.07587 -0.37176 C -0.07587 -0.37315 -0.07656 -0.37431 -0.07674 -0.37547 C -0.07726 -0.37778 -0.07743 -0.37986 -0.07778 -0.38195 C -0.07812 -0.38727 -0.0783 -0.39236 -0.07882 -0.39769 C -0.08021 -0.41181 -0.07986 -0.40695 -0.08264 -0.4169 C -0.08333 -0.41945 -0.08403 -0.42223 -0.08455 -0.42477 C -0.0849 -0.42639 -0.08507 -0.42824 -0.08559 -0.42986 C -0.08628 -0.43287 -0.08802 -0.43658 -0.08941 -0.43889 C -0.09062 -0.44121 -0.09219 -0.44306 -0.0934 -0.44537 C -0.09427 -0.44746 -0.09444 -0.44977 -0.09531 -0.45185 C -0.09618 -0.45417 -0.09722 -0.45625 -0.09826 -0.45834 C -0.09931 -0.46435 -0.09896 -0.46435 -0.10208 -0.47014 C -0.10295 -0.47153 -0.10417 -0.47246 -0.10503 -0.47385 C -0.10642 -0.47685 -0.10747 -0.4801 -0.10885 -0.4831 C -0.10937 -0.48426 -0.1099 -0.48588 -0.11076 -0.48681 C -0.11215 -0.48843 -0.11406 -0.48935 -0.11562 -0.49074 C -0.11684 -0.4919 -0.11753 -0.49352 -0.11858 -0.49468 C -0.12153 -0.49815 -0.12413 -0.50185 -0.12726 -0.5051 C -0.12812 -0.50579 -0.12917 -0.50602 -0.13021 -0.50625 C -0.13472 -0.5081 -0.13542 -0.50787 -0.14097 -0.5088 C -0.14323 -0.51111 -0.14514 -0.51366 -0.14774 -0.51528 C -0.14913 -0.51644 -0.15087 -0.51621 -0.1526 -0.51667 C -0.1592 -0.51829 -0.15816 -0.51783 -0.1651 -0.51922 C -0.16719 -0.51968 -0.1691 -0.51991 -0.17101 -0.5206 C -0.17361 -0.5213 -0.17622 -0.52246 -0.17882 -0.52315 C -0.18229 -0.52408 -0.18594 -0.52477 -0.18941 -0.5257 C -0.19045 -0.52593 -0.19132 -0.52662 -0.19236 -0.52709 C -0.19497 -0.52824 -0.19757 -0.52963 -0.20017 -0.53079 C -0.20851 -0.53056 -0.21701 -0.53148 -0.22535 -0.52963 C -0.22691 -0.52917 -0.22726 -0.52616 -0.2283 -0.52454 C -0.23021 -0.5213 -0.23212 -0.51829 -0.23403 -0.51528 C -0.23681 -0.5044 -0.23299 -0.51783 -0.23698 -0.5088 C -0.23854 -0.50556 -0.23976 -0.50209 -0.24097 -0.49861 C -0.24184 -0.4956 -0.24201 -0.49236 -0.24288 -0.48959 C -0.24392 -0.48588 -0.24566 -0.48264 -0.2467 -0.47917 C -0.24757 -0.47662 -0.24809 -0.47408 -0.24861 -0.4713 C -0.24931 -0.46852 -0.25122 -0.45857 -0.25156 -0.45463 C -0.25208 -0.4507 -0.25226 -0.44676 -0.2526 -0.44283 C -0.25208 -0.42037 -0.25538 -0.40787 -0.25069 -0.39121 C -0.25 -0.38889 -0.24965 -0.38658 -0.24861 -0.38473 C -0.24757 -0.38241 -0.24184 -0.37662 -0.24097 -0.37547 C -0.24028 -0.37338 -0.2401 -0.37084 -0.23889 -0.36922 C -0.23594 -0.36389 -0.23333 -0.36389 -0.22934 -0.36135 C -0.22795 -0.36065 -0.22674 -0.35973 -0.22535 -0.3588 C -0.22465 -0.35787 -0.22396 -0.35718 -0.22344 -0.35625 C -0.2224 -0.3544 -0.2217 -0.35255 -0.22049 -0.35093 C -0.21858 -0.34838 -0.21701 -0.34815 -0.21476 -0.34699 C -0.21076 -0.34746 -0.20694 -0.34769 -0.20312 -0.34838 C -0.20035 -0.34885 -0.19531 -0.35093 -0.19531 -0.35093 C -0.1934 -0.35278 -0.19149 -0.35486 -0.18941 -0.35625 C -0.18802 -0.35718 -0.18611 -0.35672 -0.18455 -0.35741 C -0.18247 -0.35834 -0.17552 -0.3625 -0.17396 -0.36389 C -0.17014 -0.36736 -0.1658 -0.37037 -0.16319 -0.37547 C -0.1592 -0.38357 -0.15885 -0.38496 -0.15347 -0.39236 C -0.14774 -0.40023 -0.14097 -0.40695 -0.13611 -0.41574 C -0.13507 -0.41736 -0.13403 -0.41898 -0.13316 -0.42084 C -0.13038 -0.42685 -0.12743 -0.43264 -0.12535 -0.43889 C -0.12413 -0.44283 -0.12257 -0.44676 -0.12153 -0.4507 C -0.12101 -0.45232 -0.12083 -0.45417 -0.12049 -0.45579 C -0.11997 -0.45834 -0.1191 -0.46088 -0.11858 -0.46366 C -0.11823 -0.46528 -0.11806 -0.46713 -0.11753 -0.46875 C -0.11701 -0.4706 -0.11632 -0.47223 -0.11562 -0.47385 C -0.11597 -0.48635 -0.11615 -0.49908 -0.11667 -0.51158 C -0.11684 -0.51875 -0.11719 -0.52338 -0.11858 -0.52963 C -0.1191 -0.53218 -0.11944 -0.53496 -0.12049 -0.53727 C -0.12118 -0.53866 -0.1224 -0.53912 -0.12344 -0.54005 C -0.12517 -0.54676 -0.12535 -0.54908 -0.1283 -0.55556 C -0.12951 -0.55834 -0.13455 -0.5713 -0.13889 -0.57616 C -0.14236 -0.5801 -0.14375 -0.58079 -0.14774 -0.58403 C -0.14896 -0.58611 -0.14983 -0.58889 -0.15156 -0.59051 C -0.16406 -0.60162 -0.15868 -0.59352 -0.1691 -0.59954 C -0.18646 -0.60973 -0.16858 -0.60371 -0.18854 -0.60857 C -0.19201 -0.61019 -0.19549 -0.61273 -0.19913 -0.61366 C -0.20556 -0.61528 -0.21858 -0.61621 -0.21858 -0.61621 C -0.225 -0.61551 -0.23038 -0.61621 -0.23611 -0.6125 C -0.23924 -0.61042 -0.2467 -0.60255 -0.24861 -0.59954 C -0.25104 -0.59607 -0.25208 -0.59121 -0.25451 -0.58773 C -0.25903 -0.58195 -0.2533 -0.58889 -0.26024 -0.58264 C -0.26111 -0.58195 -0.26163 -0.58102 -0.26233 -0.5801 C -0.26267 -0.57801 -0.26285 -0.5757 -0.26319 -0.57361 C -0.26476 -0.56644 -0.26684 -0.56366 -0.26997 -0.55672 L -0.27205 -0.54653 C -0.27222 -0.54468 -0.27257 -0.54283 -0.27292 -0.54121 C -0.27326 -0.54005 -0.27361 -0.53866 -0.27396 -0.53727 C -0.27465 -0.53403 -0.275 -0.53033 -0.27587 -0.52709 C -0.27674 -0.52338 -0.27951 -0.51875 -0.28073 -0.51528 C -0.28142 -0.5132 -0.28212 -0.51111 -0.28264 -0.5088 C -0.2842 -0.50185 -0.28542 -0.48727 -0.28854 -0.48172 L -0.2934 -0.47269 C -0.29358 -0.47084 -0.2941 -0.46922 -0.29427 -0.46736 C -0.29462 -0.46482 -0.29479 -0.46227 -0.29531 -0.45973 C -0.29583 -0.45695 -0.2967 -0.45463 -0.29722 -0.45185 C -0.3 -0.43843 -0.29983 -0.43935 -0.30104 -0.42871 C -0.30139 -0.42315 -0.30208 -0.41736 -0.30208 -0.41181 C -0.30208 -0.32732 -0.30903 -0.35255 -0.29913 -0.31991 C -0.29774 -0.31088 -0.29878 -0.31551 -0.29618 -0.30579 L -0.29618 -0.30579 C -0.29601 -0.30463 -0.29497 -0.29792 -0.29427 -0.29653 C -0.29392 -0.2956 -0.29306 -0.29491 -0.29236 -0.29398 C -0.29167 -0.29144 -0.29149 -0.28843 -0.29045 -0.28635 C -0.28837 -0.28195 -0.28854 -0.28403 -0.28854 -0.28102 " pathEditMode="relative" ptsTypes="AAAAAAAAAAAAAAAAAAAAAAAAAAAAAAAAAAAAAAAAAAAAAAAAAAAAAAAAAAAAAAAAAAA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0.01852 L 0.01632 0.01852 C -0.01371 -0.00138 -0.00468 0.00209 -0.06527 0.0044 C -0.0776 0.00487 -0.08923 0.01112 -0.10121 0.01459 C -0.10642 0.02639 -0.11336 0.03681 -0.11684 0.04954 C -0.11996 0.06204 -0.12013 0.07547 -0.12065 0.08843 C -0.12083 0.09329 -0.1177 0.10718 -0.11875 0.10278 C -0.11996 0.097 -0.12118 0.09144 -0.12256 0.08588 C -0.12309 0.08403 -0.12378 0.08241 -0.12447 0.08056 C -0.12968 0.06852 -0.13437 0.05602 -0.1401 0.04445 C -0.14114 0.04213 -0.1434 0.04098 -0.14496 0.03936 C -0.15572 0.02639 -0.16493 0.01112 -0.1769 0.00047 C -0.18315 -0.00509 -0.19826 -0.00856 -0.19826 -0.00856 C -0.20086 -0.00694 -0.20399 -0.00625 -0.20607 -0.00347 C -0.21545 0.00857 -0.21822 0.01412 -0.22361 0.025 C -0.22586 0.04051 -0.22829 0.05602 -0.23038 0.07153 C -0.23125 0.07894 -0.23038 0.08658 -0.23229 0.09352 C -0.23298 0.09607 -0.23315 0.0882 -0.2342 0.08588 C -0.23645 0.08125 -0.23958 0.07732 -0.24201 0.07292 C -0.24791 0.06181 -0.25243 0.04908 -0.25954 0.03936 C -0.30434 -0.02245 -0.28125 0.00116 -0.30312 -0.00601 C -0.30416 -0.00648 -0.30503 -0.00694 -0.30607 -0.0074 C -0.31701 -0.00555 -0.32812 -0.00463 -0.33906 -0.00208 C -0.33993 -0.00208 -0.34045 -0.00046 -0.34097 0.00047 C -0.34461 0.00649 -0.34809 0.0125 -0.35173 0.01852 C -0.3526 0.02362 -0.35329 0.03912 -0.35468 0.03403 C -0.36267 0.0051 -0.36614 -0.02546 -0.37204 -0.05532 C -0.37256 -0.05787 -0.37343 -0.06041 -0.37395 -0.06296 C -0.37447 -0.06504 -0.37361 -0.06828 -0.375 -0.06944 C -0.3802 -0.07453 -0.38663 -0.07731 -0.39253 -0.08101 L -0.41475 -0.07338 C -0.41579 -0.07291 -0.41701 -0.07314 -0.4177 -0.07199 C -0.42204 -0.06481 -0.42552 -0.05648 -0.42934 -0.04884 C -0.43072 -0.00254 -0.43107 -0.00879 -0.42934 0.04838 C -0.42934 0.05047 -0.42864 0.05255 -0.42847 0.05487 C -0.42638 0.06991 -0.42638 0.06505 -0.42638 0.07153 " pathEditMode="relative" ptsTypes="AAAAAAAAAAAAAAAAAAAAAAAAAAAAAAAAAAAA">
                                      <p:cBhvr>
                                        <p:cTn id="25" dur="2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8 -0.04236 L 0.02518 -0.04236 C 0.02743 -0.0463 0.02934 -0.05069 0.03195 -0.05417 C 0.03386 -0.05671 0.03663 -0.05787 0.03872 -0.06065 C 0.04966 -0.07523 0.0349 -0.06042 0.04445 -0.07106 C 0.04705 -0.07361 0.04983 -0.07593 0.05226 -0.0787 C 0.054 -0.08079 0.05538 -0.08333 0.05712 -0.08519 C 0.05851 -0.08681 0.06042 -0.0875 0.06198 -0.08912 C 0.06684 -0.09398 0.06337 -0.09259 0.06771 -0.09954 C 0.06858 -0.10069 0.06979 -0.10093 0.07066 -0.10208 C 0.0724 -0.10394 0.07396 -0.10625 0.07552 -0.10856 C 0.07778 -0.11181 0.07865 -0.11505 0.08143 -0.11759 C 0.08351 -0.11968 0.08594 -0.12106 0.0882 -0.12269 C 0.08976 -0.12523 0.09115 -0.12824 0.09306 -0.13056 C 0.09479 -0.13264 0.10382 -0.13981 0.10556 -0.14097 C 0.10816 -0.14236 0.11094 -0.14306 0.11337 -0.14468 C 0.11372 -0.14491 0.129 -0.15787 0.13281 -0.16296 C 0.1342 -0.16481 0.13507 -0.16759 0.13663 -0.16944 C 0.13837 -0.17106 0.14063 -0.17176 0.14254 -0.17315 C 0.14358 -0.17431 0.14427 -0.17616 0.14549 -0.17708 C 0.14688 -0.17847 0.14879 -0.17847 0.15035 -0.17963 C 0.15643 -0.18449 0.15556 -0.18611 0.16094 -0.18889 C 0.16389 -0.19028 0.16684 -0.1912 0.16962 -0.19259 C 0.17136 -0.19352 0.17292 -0.19444 0.17448 -0.19537 C 0.17743 -0.19861 0.18004 -0.20278 0.18334 -0.20556 C 0.18472 -0.20671 0.18646 -0.20625 0.1882 -0.20694 C 0.19011 -0.20764 0.19202 -0.20856 0.19393 -0.20949 C 0.20695 -0.21667 0.19219 -0.21042 0.2066 -0.21597 C 0.20851 -0.21806 0.21025 -0.2206 0.21233 -0.22245 C 0.2158 -0.22523 0.21841 -0.225 0.22205 -0.22639 C 0.22691 -0.22801 0.23663 -0.23148 0.23663 -0.23148 C 0.23959 -0.23356 0.24236 -0.23634 0.24531 -0.23796 C 0.24722 -0.23912 0.25747 -0.24051 0.25799 -0.24051 C 0.25903 -0.24144 0.25972 -0.24306 0.26094 -0.24329 C 0.29757 -0.24444 0.28212 -0.24421 0.30174 -0.23935 C 0.304 -0.23866 0.30625 -0.23843 0.30851 -0.23796 C 0.31007 -0.23634 0.3132 -0.2331 0.31528 -0.23148 C 0.3165 -0.23056 0.31788 -0.22986 0.3191 -0.22894 C 0.31979 -0.22685 0.32031 -0.22454 0.32101 -0.22245 C 0.32379 -0.21597 0.32396 -0.21597 0.32691 -0.21204 C 0.32917 -0.20278 0.32639 -0.21435 0.32882 -0.20301 C 0.32917 -0.20162 0.32952 -0.20046 0.32986 -0.19907 C 0.33021 -0.19699 0.33056 -0.19491 0.33073 -0.19259 C 0.33195 -0.18356 0.33177 -0.1838 0.33281 -0.17315 C 0.33247 -0.16157 0.33264 -0.15 0.33177 -0.13819 C 0.3316 -0.13681 0.33038 -0.13588 0.32986 -0.13449 C 0.32726 -0.12755 0.33125 -0.1331 0.32587 -0.12523 C 0.32275 -0.12083 0.32084 -0.11782 0.31719 -0.11505 C 0.31597 -0.11412 0.31459 -0.11343 0.31337 -0.1125 C 0.31233 -0.11157 0.31146 -0.11042 0.31042 -0.10972 C 0.30886 -0.1088 0.30504 -0.10787 0.30365 -0.10718 C 0.30261 -0.10694 0.30174 -0.10602 0.3007 -0.10602 C 0.29722 -0.10532 0.29358 -0.10509 0.29011 -0.10463 C 0.2849 -0.10394 0.27969 -0.10301 0.27448 -0.10208 C 0.26441 -0.10255 0.25434 -0.10208 0.24445 -0.10324 C 0.24306 -0.10347 0.24184 -0.10532 0.24045 -0.10602 C 0.23889 -0.10671 0.23733 -0.10671 0.23577 -0.10718 C 0.23472 -0.10764 0.23368 -0.1081 0.23281 -0.10856 C 0.22535 -0.11829 0.23403 -0.1081 0.22691 -0.11366 C 0.22622 -0.11435 0.22552 -0.11528 0.225 -0.1162 C 0.22361 -0.11829 0.22257 -0.12083 0.22118 -0.12269 C 0.22031 -0.12384 0.2191 -0.12454 0.21823 -0.12523 C 0.21545 -0.13611 0.21684 -0.13056 0.21441 -0.14213 C 0.21459 -0.15463 0.21476 -0.16713 0.21528 -0.17963 C 0.21545 -0.18287 0.21597 -0.18565 0.21632 -0.18889 C 0.21667 -0.19444 0.21615 -0.20023 0.21719 -0.20556 C 0.21788 -0.20903 0.22014 -0.21157 0.22118 -0.21458 C 0.22188 -0.2169 0.22448 -0.22708 0.225 -0.23148 C 0.22535 -0.23449 0.22552 -0.2375 0.22604 -0.24051 C 0.22622 -0.24282 0.22674 -0.24491 0.22691 -0.24699 C 0.22726 -0.24954 0.22743 -0.25231 0.22795 -0.25486 C 0.22917 -0.26227 0.23177 -0.27685 0.23177 -0.27685 C 0.23108 -0.29583 0.23108 -0.31481 0.22986 -0.3338 C 0.22969 -0.33542 0.22847 -0.33634 0.22795 -0.33773 C 0.22709 -0.34028 0.22691 -0.34306 0.22604 -0.34537 C 0.22361 -0.35162 0.2224 -0.35278 0.2191 -0.35718 C 0.21788 -0.36366 0.21875 -0.36181 0.21528 -0.36759 C 0.21476 -0.36852 0.21406 -0.36944 0.21337 -0.37014 C 0.2125 -0.37083 0.21146 -0.37083 0.21042 -0.3713 C 0.20972 -0.37315 0.20955 -0.37523 0.20851 -0.37662 C 0.20747 -0.37778 0.20591 -0.37708 0.20469 -0.37778 C 0.20347 -0.37847 0.20278 -0.37963 0.20174 -0.38032 C 0.20018 -0.38148 0.19844 -0.38218 0.19688 -0.3831 C 0.19584 -0.38472 0.19514 -0.38657 0.19393 -0.38819 C 0.19288 -0.38981 0.1915 -0.39097 0.19011 -0.39213 C 0.18854 -0.39352 0.18698 -0.39491 0.18525 -0.39606 C 0.17986 -0.39931 0.17726 -0.40046 0.17257 -0.40255 C 0.1717 -0.4037 0.17101 -0.40579 0.16962 -0.40625 C 0.16719 -0.40741 0.16441 -0.40694 0.16198 -0.40764 C 0.16094 -0.40787 0.1599 -0.40856 0.15903 -0.4088 C 0.15452 -0.40856 0.14983 -0.40903 0.14549 -0.40764 C 0.14427 -0.40718 0.14445 -0.40463 0.14341 -0.4037 C 0.14271 -0.40278 0.1415 -0.40278 0.14063 -0.40255 C 0.13993 -0.40162 0.13941 -0.40069 0.13872 -0.39977 C 0.13247 -0.39329 0.13854 -0.40093 0.13386 -0.39468 C 0.13368 -0.39444 0.13021 -0.38449 0.129 -0.3831 C 0.12778 -0.38171 0.12639 -0.38125 0.125 -0.38032 C 0.12448 -0.37824 0.12379 -0.37616 0.12309 -0.37384 C 0.12275 -0.37269 0.12257 -0.3713 0.12205 -0.37014 C 0.12101 -0.36667 0.1191 -0.36343 0.11823 -0.35972 C 0.1165 -0.35255 0.11754 -0.35718 0.11528 -0.34537 C 0.11285 -0.31574 0.11389 -0.33403 0.11632 -0.27685 C 0.11667 -0.26944 0.11684 -0.26505 0.11823 -0.2588 C 0.11893 -0.25602 0.11962 -0.25347 0.12014 -0.25093 L 0.12118 -0.24699 C 0.12222 -0.16597 0.12205 -0.19444 0.12205 -0.16157 L 0.129 -0.18356 " pathEditMode="relative" ptsTypes="AAAAAAAAAAAAAAAAAAAAAAAAAAAAAAAAAAAAAAAAA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91 -0.00347 L -0.02691 -0.00347 C -0.02899 -0.01088 -0.02934 -0.01944 -0.03281 -0.02569 C -0.03385 -0.02731 -0.0349 -0.02893 -0.03576 -0.03078 C -0.0375 -0.03495 -0.03871 -0.03958 -0.04062 -0.04375 C -0.04358 -0.05046 -0.04774 -0.05625 -0.05035 -0.06319 C -0.05226 -0.06828 -0.05347 -0.07407 -0.05608 -0.0787 C -0.05746 -0.08078 -0.05851 -0.0831 -0.06007 -0.08518 C -0.08055 -0.1125 -0.05555 -0.07639 -0.07465 -0.10324 C -0.0776 -0.1074 -0.08003 -0.11226 -0.08333 -0.1162 C -0.09878 -0.13449 -0.08559 -0.11527 -0.09878 -0.12916 C -0.10295 -0.13356 -0.10712 -0.13796 -0.11042 -0.14328 C -0.11528 -0.15092 -0.11892 -0.15972 -0.12309 -0.16805 C -0.12465 -0.17106 -0.12587 -0.17453 -0.12795 -0.17708 C -0.1316 -0.18078 -0.13542 -0.18426 -0.13871 -0.18865 C -0.14132 -0.19213 -0.14271 -0.19699 -0.14549 -0.20023 C -0.16892 -0.22731 -0.16649 -0.21736 -0.19392 -0.24166 C -0.19687 -0.24421 -0.19983 -0.24676 -0.20278 -0.24953 C -0.20694 -0.2537 -0.21076 -0.25902 -0.21528 -0.2625 C -0.22049 -0.26643 -0.22656 -0.26782 -0.23177 -0.27152 C -0.23437 -0.27314 -0.23628 -0.27592 -0.23871 -0.27801 C -0.24514 -0.28356 -0.25156 -0.28935 -0.25799 -0.29467 C -0.26215 -0.29838 -0.26615 -0.30277 -0.27066 -0.30509 C -0.27396 -0.30694 -0.27726 -0.3081 -0.28038 -0.31018 C -0.29045 -0.31736 -0.29115 -0.32129 -0.30174 -0.32708 C -0.30521 -0.32893 -0.30903 -0.32916 -0.3125 -0.33101 C -0.3316 -0.34143 -0.33038 -0.34606 -0.3474 -0.34907 C -0.35243 -0.35 -0.35764 -0.35 -0.36285 -0.35046 C -0.37535 -0.35324 -0.37656 -0.3537 -0.3901 -0.35555 C -0.39392 -0.35625 -0.39792 -0.35648 -0.40174 -0.35694 L -0.43281 -0.36064 C -0.44028 -0.36018 -0.46597 -0.35856 -0.47847 -0.35694 C -0.49167 -0.35509 -0.47847 -0.35648 -0.49305 -0.35301 C -0.49583 -0.35231 -0.49878 -0.35208 -0.50174 -0.35162 C -0.50469 -0.34953 -0.50746 -0.34722 -0.51042 -0.34514 C -0.51719 -0.34097 -0.52448 -0.33842 -0.5309 -0.33356 C -0.5342 -0.33101 -0.53663 -0.32662 -0.53958 -0.32314 C -0.5467 -0.31527 -0.55538 -0.30972 -0.56094 -0.3 C -0.56528 -0.29236 -0.56267 -0.29629 -0.56875 -0.28819 C -0.57257 -0.27546 -0.56892 -0.28865 -0.57257 -0.27014 C -0.57309 -0.26759 -0.57413 -0.26504 -0.57448 -0.2625 C -0.57865 -0.23101 -0.5743 -0.24097 -0.58038 -0.2287 C -0.58524 -0.20277 -0.58507 -0.20717 -0.58125 -0.16157 C -0.5809 -0.15671 -0.57795 -0.15301 -0.57656 -0.14861 C -0.57535 -0.14514 -0.57569 -0.14282 -0.57361 -0.13958 C -0.57257 -0.13773 -0.57101 -0.1368 -0.56962 -0.13564 C -0.5684 -0.13264 -0.56736 -0.12916 -0.5658 -0.12662 C -0.56354 -0.12268 -0.55799 -0.1162 -0.55799 -0.1162 C -0.5559 -0.10879 -0.55503 -0.10486 -0.55035 -0.09814 C -0.54566 -0.09143 -0.5408 -0.08889 -0.53576 -0.08379 C -0.52674 -0.07476 -0.5316 -0.07662 -0.51823 -0.06828 C -0.51615 -0.06689 -0.51354 -0.06689 -0.51146 -0.06574 C -0.48455 -0.05046 -0.50851 -0.06064 -0.4901 -0.05416 C -0.48906 -0.0537 -0.48819 -0.05301 -0.48715 -0.05277 C -0.48108 -0.05092 -0.47934 -0.05277 -0.48333 -0.05023 " pathEditMode="relative" ptsTypes="AAAAAAAA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5.55556E-7 -0.14398 C 5.55556E-7 -0.20857 0.05833 -0.28773 0.10608 -0.28773 L 0.21215 -0.28773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8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504 L -0.01875 0.01504 C -0.0217 0.01296 -0.02448 0.01018 -0.0276 0.00856 C -0.03108 0.00671 -0.03472 0.00602 -0.03819 0.00486 C -0.03924 0.0044 -0.0401 0.00393 -0.04115 0.00347 C -0.04479 0.00208 -0.04826 0.00092 -0.05191 -0.00047 C -0.06701 2.96296E-6 -0.08229 -0.00023 -0.09757 0.00092 C -0.09861 0.00092 -0.09931 0.00277 -0.10035 0.00347 C -0.10139 0.00416 -0.10226 0.0044 -0.1033 0.00486 C -0.10365 0.00602 -0.10347 0.00787 -0.10434 0.00856 C -0.1059 0.01018 -0.10816 0.01018 -0.11007 0.01134 C -0.11111 0.0118 -0.11198 0.01296 -0.11302 0.01389 C -0.11806 0.02384 -0.11111 0.01157 -0.11892 0.02037 C -0.12014 0.02176 -0.12066 0.02384 -0.1217 0.02546 C -0.12257 0.02662 -0.12378 0.02708 -0.12465 0.02801 C -0.12674 0.03055 -0.1283 0.03379 -0.13056 0.03588 C -0.13142 0.0368 -0.13247 0.0375 -0.13333 0.03842 C -0.13472 0.04004 -0.13611 0.04166 -0.13733 0.04352 C -0.13802 0.04467 -0.13837 0.04629 -0.13924 0.04745 C -0.14063 0.04953 -0.14236 0.05092 -0.1441 0.05254 C -0.14497 0.0537 -0.14618 0.05416 -0.14705 0.05532 C -0.14844 0.05717 -0.14948 0.05972 -0.15087 0.0618 C -0.15382 0.06551 -0.15625 0.06666 -0.15868 0.07083 C -0.15972 0.07268 -0.16042 0.07523 -0.16163 0.07731 C -0.16233 0.07847 -0.16354 0.07893 -0.16441 0.07986 C -0.16528 0.08055 -0.16563 0.08171 -0.16649 0.0824 C -0.16823 0.08402 -0.17049 0.08472 -0.17222 0.08634 C -0.1809 0.09398 -0.17535 0.09027 -0.1809 0.09676 C -0.18194 0.09768 -0.18299 0.09815 -0.18385 0.0993 C -0.18524 0.10092 -0.18646 0.10277 -0.18785 0.1044 C -0.19097 0.1081 -0.19288 0.10902 -0.19653 0.11227 C -0.19757 0.11296 -0.19861 0.11389 -0.19948 0.11481 C -0.20694 0.12315 -0.19809 0.11481 -0.20521 0.12129 C -0.21007 0.13102 -0.20365 0.11967 -0.21111 0.12639 C -0.21198 0.12731 -0.21215 0.1294 -0.21302 0.13032 C -0.21389 0.13125 -0.21493 0.13102 -0.21597 0.13171 C -0.21736 0.1324 -0.21858 0.1331 -0.21979 0.13426 C -0.22066 0.13495 -0.22101 0.13634 -0.2217 0.1368 C -0.22292 0.1375 -0.22431 0.13773 -0.22569 0.13819 C -0.22656 0.13981 -0.22743 0.14166 -0.22865 0.14328 C -0.23056 0.14606 -0.23646 0.14884 -0.23819 0.14977 C -0.23889 0.15092 -0.23924 0.15254 -0.24028 0.1537 C -0.24097 0.1544 -0.24219 0.1544 -0.24306 0.15486 C -0.24479 0.15578 -0.24653 0.15648 -0.24792 0.1574 C -0.25608 0.16342 -0.24774 0.15995 -0.25573 0.16273 C -0.25764 0.16435 -0.25972 0.16597 -0.26163 0.16782 C -0.26285 0.16921 -0.26406 0.17083 -0.26545 0.17176 C -0.26701 0.17268 -0.26875 0.17245 -0.27031 0.17291 C -0.27326 0.17407 -0.27622 0.17569 -0.27899 0.17685 L -0.28194 0.17824 C -0.28299 0.1787 -0.28385 0.17916 -0.2849 0.1794 L -0.29462 0.18217 C -0.29549 0.18287 -0.29635 0.18426 -0.29757 0.18472 C -0.31458 0.1912 -0.30243 0.18472 -0.31302 0.18865 C -0.31493 0.18935 -0.31684 0.19051 -0.31892 0.1912 C -0.33889 0.19676 -0.33663 0.19606 -0.35382 0.19768 C -0.37587 0.20949 -0.35868 0.20115 -0.41493 0.19884 C -0.41788 0.19884 -0.42083 0.19791 -0.42378 0.19768 C -0.44184 0.19514 -0.42726 0.19745 -0.44219 0.19514 C -0.44323 0.19375 -0.44392 0.1919 -0.44514 0.1912 C -0.44653 0.19027 -0.44826 0.19027 -0.45 0.18981 C -0.45087 0.18958 -0.45191 0.18889 -0.45278 0.18865 C -0.45382 0.18773 -0.45469 0.18657 -0.45573 0.18588 C -0.45729 0.18518 -0.45903 0.18518 -0.46059 0.18472 C -0.46163 0.18426 -0.4625 0.18379 -0.46354 0.18333 C -0.46476 0.18217 -0.46597 0.18055 -0.46736 0.1794 C -0.47188 0.17662 -0.47066 0.18032 -0.47431 0.17569 C -0.47569 0.17361 -0.47656 0.17106 -0.47813 0.16921 C -0.48299 0.1625 -0.48212 0.16342 -0.48681 0.16134 C -0.4875 0.15833 -0.48733 0.15486 -0.48872 0.15231 C -0.4901 0.14977 -0.49462 0.14722 -0.49462 0.14722 C -0.49497 0.14629 -0.4974 0.13889 -0.49844 0.13819 C -0.50052 0.13634 -0.50295 0.13541 -0.50521 0.13426 C -0.5066 0.1324 -0.50764 0.13032 -0.5092 0.12893 C -0.51354 0.125 -0.51128 0.12754 -0.51597 0.12129 L -0.51892 0.11736 C -0.51979 0.11458 -0.52135 0.10833 -0.52274 0.10578 C -0.52396 0.10347 -0.52535 0.10139 -0.52674 0.0993 C -0.52691 0.09537 -0.52726 0.09143 -0.5276 0.0875 C -0.52813 0.08264 -0.53247 0.0669 -0.53247 0.0669 C -0.53333 0.06273 -0.53316 0.0581 -0.53438 0.05393 C -0.53542 0.05046 -0.53785 0.04791 -0.53924 0.0449 C -0.5401 0.04328 -0.54063 0.04143 -0.54115 0.03981 C -0.54149 0.0368 -0.54167 0.03356 -0.54219 0.03055 C -0.54566 0.01365 -0.54323 0.04305 -0.54514 0.01504 C -0.54514 0.01458 -0.54618 -0.01158 -0.54705 -0.01598 C -0.54757 -0.01922 -0.54896 -0.02199 -0.55 -0.025 C -0.55052 -0.02986 -0.55139 -0.03449 -0.55191 -0.03935 C -0.55226 -0.0426 -0.5526 -0.04607 -0.55295 -0.04954 C -0.55313 -0.05255 -0.55347 -0.05556 -0.55382 -0.05857 C -0.55451 -0.06389 -0.55521 -0.06898 -0.55573 -0.07408 C -0.55747 -0.09121 -0.55556 -0.08218 -0.55764 -0.09098 C -0.55747 -0.09931 -0.55799 -0.10764 -0.55677 -0.11551 C -0.5566 -0.1169 -0.55469 -0.11621 -0.55382 -0.1169 C -0.55174 -0.11875 -0.55017 -0.12176 -0.54809 -0.12338 C -0.54323 -0.12685 -0.53837 -0.12894 -0.53351 -0.13102 C -0.52378 -0.13079 -0.51406 -0.13102 -0.50434 -0.12986 C -0.50313 -0.12963 -0.50226 -0.12824 -0.50139 -0.12732 C -0.50052 -0.12616 -0.50017 -0.12454 -0.49948 -0.12338 C -0.49896 -0.12246 -0.49809 -0.12153 -0.49757 -0.12084 C -0.49722 -0.11945 -0.49705 -0.11806 -0.49653 -0.1169 C -0.49427 -0.11158 -0.4934 -0.11135 -0.48976 -0.10787 C -0.48785 -0.09051 -0.4901 -0.10672 -0.48681 -0.09098 C -0.48281 -0.07084 -0.48976 -0.10023 -0.48385 -0.07685 C -0.48368 -0.07338 -0.48351 -0.06991 -0.48299 -0.06644 C -0.48229 -0.06204 -0.4809 -0.05787 -0.48003 -0.05348 C -0.47899 -0.04769 -0.47899 -0.04699 -0.47899 -0.04306 " pathEditMode="relative" ptsTypes="AAAAAAAAAAAAAAAAAAAAAAAAAAAAAAAAAAAAAAAAAAAAAAAAAAAAAAAAAAAAAAAAAAAAAAAAAAAAAAAAAAAAAAAAAAAAAAAAAAAAAAAAAAA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4.16667E-6 0.00023 C -0.00087 -0.02338 -0.00157 -0.04653 -0.00243 -0.06968 C -0.00261 -0.0713 -0.00278 -0.07292 -0.00278 -0.07477 C -0.00296 -0.09769 -0.00296 -0.12038 -0.00296 -0.14306 C -0.00296 -0.14514 -0.00296 -0.14723 -0.00296 -0.14954 C -0.00278 -0.16737 -0.00313 -0.18542 -0.00278 -0.20301 C -0.00209 -0.23403 -0.00087 -0.26181 0.00121 -0.28913 C 0.00208 -0.30047 0.0026 -0.3132 0.00382 -0.32176 C 0.00503 -0.3294 0.00816 -0.33519 0.00816 -0.33519 " pathEditMode="relative" rAng="0" ptsTypes="AAAAAAAA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1227 L 0.00035 -0.01227 C 0.01528 -0.05556 0.02014 -0.0875 0.0566 -0.11065 C 0.07448 -0.122 0.09531 -0.12107 0.11476 -0.12616 C 0.12743 -0.125 0.14045 -0.12709 0.1526 -0.12246 C 0.15989 -0.11945 0.16493 -0.11042 0.17101 -0.10417 C 0.17187 -0.10348 0.17257 -0.10278 0.17309 -0.10163 C 0.18003 -0.08797 0.1868 -0.07408 0.1934 -0.06019 C 0.19427 -0.05857 0.19462 -0.05672 0.19531 -0.0551 C 0.20694 -0.03033 0.2026 -0.04375 0.20694 -0.02917 C 0.20798 -0.01158 0.20503 -0.01621 0.20903 -0.01088 " pathEditMode="relative" ptsTypes="AAAAAAAAAAA">
                                      <p:cBhvr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0.01736 L 0.01719 -0.01736 C 0.12847 -0.5044 0.01267 -0.32592 0.13264 -0.41458 L 0.14132 -0.42106 C 0.46806 -0.4118 0.35833 -0.49977 0.54722 -0.23727 C 0.54826 -0.23588 0.55208 -0.22546 0.55295 -0.22037 C 0.55312 -0.21944 0.55399 -0.2118 0.55503 -0.21018 C 0.55573 -0.20856 0.55694 -0.20764 0.55781 -0.20625 C 0.55816 -0.20416 0.55851 -0.20185 0.55885 -0.19977 C 0.55903 -0.19838 0.55972 -0.19722 0.55972 -0.19583 C 0.55972 -0.18634 0.5599 -0.17685 0.55885 -0.16736 C 0.55799 -0.16018 0.55712 -0.15254 0.55399 -0.14676 C 0.52656 -0.09375 0.49705 -0.04236 0.46753 0.00857 C 0.46632 0.01088 0.46371 0.01158 0.46181 0.0125 C 0.45937 0.01366 0.45052 0.01482 0.44913 0.01505 C 0.44306 0.01829 0.44306 0.01852 0.43559 0.02153 C 0.43003 0.02384 0.42448 0.02547 0.4191 0.02801 C 0.41667 0.02917 0.41476 0.03218 0.41215 0.03334 C 0.4033 0.03727 0.39444 0.04236 0.38507 0.04352 C 0.37118 0.04537 0.37865 0.04445 0.36267 0.0463 C 0.35035 0.04584 0.33802 0.04607 0.32587 0.04491 C 0.32309 0.04468 0.32066 0.04329 0.31806 0.04236 C 0.31701 0.0419 0.31615 0.04144 0.3151 0.04097 C 0.31146 0.03959 0.31076 0.04005 0.30746 0.03704 C 0.29375 0.025 0.30139 0.02894 0.29375 0.02547 C 0.29149 0.02338 0.28924 0.02107 0.28698 0.01898 C 0.28542 0.01759 0.28368 0.01667 0.28212 0.01505 C 0.28108 0.01412 0.28021 0.0125 0.27917 0.01134 C 0.26823 -0.00486 0.27621 0.00579 0.26944 -0.00301 C 0.26927 -0.00509 0.2691 -0.00741 0.26858 -0.00949 C 0.26806 -0.01088 0.26719 -0.01203 0.26667 -0.01342 C 0.26615 -0.01458 0.26597 -0.01597 0.26562 -0.01736 C 0.26944 -0.15694 0.26007 -0.08634 0.27153 -0.13495 C 0.27448 -0.14768 0.27187 -0.14051 0.27639 -0.15046 C 0.27726 -0.15532 0.27795 -0.16018 0.27917 -0.16481 C 0.28854 -0.19884 0.30451 -0.17754 0.34323 -0.18171 C 0.34549 -0.17222 0.34896 -0.16296 0.35017 -0.15324 C 0.35156 -0.14028 0.34965 -0.13495 0.34722 -0.12477 C 0.34653 -0.11875 0.34514 -0.11273 0.34531 -0.10648 C 0.34549 -0.0956 0.34705 -0.08495 0.34809 -0.0743 C 0.34844 -0.07199 0.34878 -0.06991 0.34913 -0.06782 C 0.34948 -0.06504 0.34983 -0.0625 0.35017 -0.05995 C 0.35052 -0.05602 0.35087 -0.05231 0.35104 -0.04838 C 0.35139 -0.0419 0.35035 -0.03495 0.35208 -0.02893 C 0.35868 -0.00393 0.35573 -0.0044 0.36371 -0.0044 " pathEditMode="relative" ptsTypes="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24 -0.2618 L 0.13906 -0.30625 C 0.15556 -0.3162 0.18038 -0.32153 0.20625 -0.32153 C 0.23559 -0.32153 0.2592 -0.3162 0.27569 -0.30625 L 0.35486 -0.2618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2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03032 L 0.00486 -0.03032 C 0.01545 -0.07361 0.02639 -0.11666 0.03681 -0.15995 C 0.03733 -0.16203 0.03646 -0.16527 0.03785 -0.16643 C 0.06667 -0.19027 0.0967 -0.21134 0.12622 -0.23356 C 0.13594 -0.22106 0.14636 -0.20972 0.15538 -0.19606 C 0.15625 -0.1949 0.15504 -0.19259 0.15434 -0.19097 C 0.15052 -0.18125 0.14566 -0.17222 0.14167 -0.1625 C 0.1415 -0.1618 0.14167 -0.16064 0.14167 -0.15995 " pathEditMode="relative" ptsTypes="AAAAAAA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0.00394 L 0.00695 0.00394 C 0.06198 -0.07453 0.10243 -0.1125 0.12431 -0.22129 C 0.13195 -0.25972 0.12622 -0.30069 0.12726 -0.34051 C 0.12309 -0.37708 0.1191 -0.41389 0.11459 -0.45046 C 0.11424 -0.4537 0.1132 -0.45648 0.11268 -0.45949 C 0.11215 -0.46203 0.11285 -0.46527 0.11163 -0.46736 C 0.09497 -0.4949 0.07674 -0.52083 0.0592 -0.54745 C 0.04288 -0.52014 0.04601 -0.52847 0.03299 -0.4868 C 0.03056 -0.4787 0.02813 -0.4706 0.02726 -0.46203 C 0.02622 -0.45185 0.02726 -0.44143 0.02726 -0.43102 " pathEditMode="relative" ptsTypes="AAAAAAAAAAA"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1574 L 0.00573 0.01574 C 0.01059 0.00185 0.01459 -0.00695 0.0165 -0.022 C 0.01788 -0.0338 0.01806 -0.04607 0.01945 -0.05811 C 0.01962 -0.06112 0.0217 -0.07223 0.02327 -0.07755 C 0.02379 -0.07987 0.02448 -0.08195 0.02518 -0.08403 C 0.02552 -0.08936 0.02552 -0.09445 0.02622 -0.09954 C 0.02656 -0.10278 0.02778 -0.10556 0.02813 -0.10857 C 0.02882 -0.11551 0.02882 -0.12246 0.02917 -0.1294 C 0.02882 -0.14537 0.02865 -0.16135 0.02813 -0.17732 C 0.02795 -0.18195 0.02778 -0.18681 0.02709 -0.19144 C 0.02656 -0.1963 0.025 -0.20093 0.02431 -0.20579 C 0.02309 -0.21343 0.0224 -0.2213 0.02136 -0.22917 C 0.02084 -0.23218 0.01997 -0.23519 0.01945 -0.2382 C 0.01893 -0.24075 0.01875 -0.24329 0.01841 -0.24584 C 0.01788 -0.24931 0.0165 -0.25625 0.0165 -0.25625 C 0.01615 -0.26019 0.0158 -0.26412 0.01545 -0.26783 C 0.01493 -0.27431 0.01406 -0.28079 0.01354 -0.28727 C 0.0125 -0.29954 0.01181 -0.31158 0.01059 -0.32362 C 0.0099 -0.3301 0.00834 -0.33658 0.00764 -0.34306 C 0.00747 -0.34653 0.00712 -0.35 0.00677 -0.35348 C 0.00591 -0.35996 0.00452 -0.36621 0.00382 -0.37292 C 0.00295 -0.38264 0.00209 -0.3926 0.00087 -0.40255 C -0.00017 -0.41181 -0.00225 -0.42223 -0.00399 -0.43102 C -0.00434 -0.43588 -0.00416 -0.44075 -0.00486 -0.44537 C -0.00538 -0.44862 -0.00677 -0.45139 -0.00781 -0.4544 C -0.01007 -0.46019 -0.01146 -0.46204 -0.01458 -0.46737 C -0.01927 -0.5095 -0.01371 -0.48056 -0.02135 -0.50232 C -0.02587 -0.51459 -0.02552 -0.53218 -0.03403 -0.53982 C -0.0434 -0.54815 -0.02812 -0.53426 -0.05052 -0.55787 C -0.05451 -0.56204 -0.05694 -0.56204 -0.06128 -0.56575 C -0.06458 -0.56852 -0.06753 -0.572 -0.071 -0.57477 C -0.07309 -0.57662 -0.07569 -0.57755 -0.07778 -0.57987 C -0.08159 -0.58473 -0.0842 -0.59121 -0.08837 -0.59561 C -0.09219 -0.59931 -0.09705 -0.60024 -0.10104 -0.60325 C -0.11441 -0.61366 -0.11909 -0.62686 -0.13594 -0.63426 C -0.13993 -0.63612 -0.14392 -0.6375 -0.14757 -0.63959 C -0.15538 -0.64375 -0.1625 -0.65116 -0.171 -0.65255 C -0.18298 -0.65417 -0.17673 -0.65301 -0.18941 -0.65625 L -0.25243 -0.6551 C -0.25903 -0.65487 -0.26545 -0.65463 -0.27187 -0.65371 C -0.27934 -0.65278 -0.2868 -0.65139 -0.29427 -0.65 C -0.29583 -0.64954 -0.29739 -0.64885 -0.29913 -0.64862 C -0.30555 -0.64746 -0.31198 -0.64676 -0.31857 -0.64607 C -0.32465 -0.64352 -0.3309 -0.64144 -0.33698 -0.6382 C -0.3408 -0.63635 -0.34392 -0.63264 -0.34757 -0.63056 C -0.35104 -0.62848 -0.35469 -0.62709 -0.35833 -0.62524 C -0.39722 -0.58496 -0.38073 -0.59931 -0.4059 -0.57871 C -0.40677 -0.57662 -0.40746 -0.57385 -0.40885 -0.57223 C -0.42048 -0.55834 -0.41094 -0.57431 -0.41649 -0.56575 C -0.43021 -0.54468 -0.42517 -0.55394 -0.43507 -0.5294 C -0.43559 -0.52593 -0.43663 -0.52269 -0.43698 -0.51922 C -0.43837 -0.5051 -0.43837 -0.48542 -0.43594 -0.47246 C -0.43472 -0.46598 -0.43142 -0.46042 -0.42916 -0.4544 C -0.42847 -0.45093 -0.42882 -0.447 -0.42725 -0.44399 C -0.425 -0.43982 -0.42135 -0.43727 -0.41857 -0.43357 C -0.41284 -0.42662 -0.41041 -0.42037 -0.40208 -0.41806 C -0.396 -0.41644 -0.38975 -0.41737 -0.3835 -0.4169 C -0.38125 -0.4176 -0.37899 -0.41875 -0.37673 -0.41945 C -0.36475 -0.42223 -0.35243 -0.42269 -0.3408 -0.42709 C -0.33159 -0.43079 -0.32344 -0.43866 -0.31458 -0.44399 C -0.3118 -0.44561 -0.30885 -0.44653 -0.3059 -0.44792 C -0.28385 -0.46852 -0.28021 -0.47385 -0.25156 -0.48936 C -0.246 -0.49237 -0.23975 -0.49213 -0.23403 -0.49445 C -0.22743 -0.49723 -0.22135 -0.50255 -0.21458 -0.50487 C -0.20156 -0.50926 -0.17482 -0.51389 -0.17482 -0.51389 C -0.15121 -0.51297 -0.12743 -0.51366 -0.10399 -0.51135 C -0.09514 -0.51042 -0.08646 -0.50672 -0.07778 -0.50487 C -0.07448 -0.50417 -0.07118 -0.50394 -0.06805 -0.50348 C -0.06284 -0.50047 -0.05764 -0.49769 -0.05243 -0.49445 C -0.03889 -0.48612 -0.01163 -0.46852 -0.01163 -0.46852 C -0.00937 -0.46528 -0.00729 -0.46158 -0.00486 -0.45834 C -0.00243 -0.4551 0.00087 -0.45301 0.00295 -0.44931 C 0.00504 -0.44514 0.00591 -0.4375 0.00677 -0.43241 C -0.00399 -0.40024 0.00591 -0.42431 -0.03889 -0.3845 C -0.04548 -0.37871 -0.05191 -0.37246 -0.05833 -0.36644 C -0.06354 -0.36135 -0.06788 -0.3544 -0.07378 -0.3507 C -0.08229 -0.34561 -0.09392 -0.3375 -0.10399 -0.33403 C -0.12291 -0.32732 -0.12534 -0.32755 -0.14375 -0.32362 C -0.14965 -0.32107 -0.15798 -0.3169 -0.16406 -0.31575 C -0.17743 -0.31343 -0.1908 -0.31366 -0.20399 -0.31065 L -0.21562 -0.30811 C -0.24861 -0.30926 -0.25069 -0.31019 -0.28455 -0.30811 C -0.28594 -0.30787 -0.28715 -0.30695 -0.28837 -0.30672 C -0.29739 -0.30487 -0.30659 -0.30325 -0.31562 -0.30162 C -0.32014 -0.29954 -0.33819 -0.29144 -0.34375 -0.28727 C -0.35034 -0.28241 -0.35208 -0.27825 -0.35729 -0.27176 C -0.35955 -0.26922 -0.36198 -0.2669 -0.36406 -0.26412 C -0.36562 -0.26204 -0.36666 -0.25973 -0.36805 -0.25764 C -0.37361 -0.24908 -0.37014 -0.25811 -0.37673 -0.24075 L -0.38055 -0.23033 C -0.37916 -0.19792 -0.38107 -0.2176 -0.37864 -0.20325 C -0.3783 -0.20116 -0.3783 -0.19885 -0.37778 -0.19676 C -0.37708 -0.19445 -0.37587 -0.19237 -0.37482 -0.19028 C -0.37274 -0.17963 -0.37587 -0.19028 -0.36892 -0.18125 C -0.36788 -0.17987 -0.36788 -0.17755 -0.36701 -0.17593 C -0.36528 -0.17315 -0.36319 -0.17084 -0.36128 -0.16829 C -0.36059 -0.16737 -0.36024 -0.16598 -0.3592 -0.16575 C -0.35798 -0.16528 -0.35659 -0.16482 -0.35538 -0.16436 C -0.35347 -0.16366 -0.35156 -0.16227 -0.34965 -0.16181 C -0.34705 -0.16112 -0.34444 -0.16088 -0.34184 -0.16042 C -0.33073 -0.16135 -0.31979 -0.16135 -0.30885 -0.16297 C -0.30642 -0.16343 -0.30434 -0.16598 -0.30191 -0.1669 C -0.30034 -0.1676 -0.29878 -0.16783 -0.29722 -0.16829 C -0.29583 -0.16945 -0.29462 -0.17107 -0.29323 -0.17223 C -0.29236 -0.17269 -0.29114 -0.17269 -0.29028 -0.17338 C -0.28958 -0.17408 -0.28923 -0.17547 -0.28837 -0.17593 C -0.27916 -0.18218 -0.28159 -0.17963 -0.27569 -0.18241 C -0.27413 -0.18334 -0.27257 -0.18426 -0.271 -0.18496 C -0.26736 -0.18982 -0.26319 -0.19399 -0.26024 -0.19931 C -0.2592 -0.20093 -0.25833 -0.20278 -0.25729 -0.2044 C -0.25677 -0.20533 -0.25607 -0.20625 -0.25538 -0.20718 C -0.25364 -0.20973 -0.25208 -0.21227 -0.25052 -0.21482 C -0.2493 -0.22107 -0.25069 -0.21922 -0.24757 -0.2213 " pathEditMode="relative" ptsTypes="AAAAAAAAAAAAAAAAAAAAAAAAAAAAAAAAAAAAAAAAAAAAAAAAAAAAAAAAAAAAA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A62E3A-66A4-4083-9A22-1ACAF5789B81}"/>
              </a:ext>
            </a:extLst>
          </p:cNvPr>
          <p:cNvSpPr txBox="1"/>
          <p:nvPr/>
        </p:nvSpPr>
        <p:spPr>
          <a:xfrm>
            <a:off x="2654423" y="2050741"/>
            <a:ext cx="4873841" cy="3170099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Congratulations you have helped Little Red Riding Hood learn more about Healthy Food!</a:t>
            </a:r>
            <a:endParaRPr lang="en-GB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9ADB1CDF-A64C-44E4-86C9-49F2D3B24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/>
              <a:t>Little Red Riding Hood wants to find out ‘Why Is Food Important?’</a:t>
            </a:r>
            <a:endParaRPr lang="en-GB" sz="3600" dirty="0">
              <a:latin typeface="+mn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7B73A4-E430-427E-B6A3-E69212C76280}"/>
              </a:ext>
            </a:extLst>
          </p:cNvPr>
          <p:cNvSpPr/>
          <p:nvPr/>
        </p:nvSpPr>
        <p:spPr>
          <a:xfrm>
            <a:off x="2557463" y="1905000"/>
            <a:ext cx="4019550" cy="40195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9220" name="Picture 23" descr="Little Red Riding Hood - Quantitrader: Algorithmic Swing Trading %">
            <a:extLst>
              <a:ext uri="{FF2B5EF4-FFF2-40B4-BE49-F238E27FC236}">
                <a16:creationId xmlns:a16="http://schemas.microsoft.com/office/drawing/2014/main" id="{A50155A7-BCC8-4446-B7AA-45D8B68B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854200"/>
            <a:ext cx="4040187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898325-A181-4549-9F5F-44A6AF65D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600" y="184191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95C342F9-283B-4EDB-88E7-912BC135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/>
              <a:t>Why Is Food Important?</a:t>
            </a:r>
            <a:endParaRPr lang="en-GB" sz="3600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06A6C6-0715-4B62-BADB-D20C14A9187F}"/>
              </a:ext>
            </a:extLst>
          </p:cNvPr>
          <p:cNvSpPr/>
          <p:nvPr/>
        </p:nvSpPr>
        <p:spPr>
          <a:xfrm>
            <a:off x="0" y="1376363"/>
            <a:ext cx="9144000" cy="1358900"/>
          </a:xfrm>
          <a:prstGeom prst="rect">
            <a:avLst/>
          </a:prstGeom>
          <a:solidFill>
            <a:srgbClr val="BCD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244" name="Rectangle 1">
            <a:extLst>
              <a:ext uri="{FF2B5EF4-FFF2-40B4-BE49-F238E27FC236}">
                <a16:creationId xmlns:a16="http://schemas.microsoft.com/office/drawing/2014/main" id="{5C5F9464-693D-47B0-87B2-E5F73E41E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1462088"/>
            <a:ext cx="7713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We need food to stay healthy.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Some foods are healthier than others.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It is important to eat lots of the healthy foods and less of</a:t>
            </a:r>
            <a:br>
              <a:rPr lang="en-GB" altLang="en-US">
                <a:solidFill>
                  <a:schemeClr val="bg1"/>
                </a:solidFill>
              </a:rPr>
            </a:br>
            <a:r>
              <a:rPr lang="en-GB" altLang="en-US">
                <a:solidFill>
                  <a:schemeClr val="bg1"/>
                </a:solidFill>
              </a:rPr>
              <a:t>the unhealthy foods.</a:t>
            </a:r>
          </a:p>
        </p:txBody>
      </p:sp>
      <p:pic>
        <p:nvPicPr>
          <p:cNvPr id="10245" name="Picture 4">
            <a:extLst>
              <a:ext uri="{FF2B5EF4-FFF2-40B4-BE49-F238E27FC236}">
                <a16:creationId xmlns:a16="http://schemas.microsoft.com/office/drawing/2014/main" id="{1549B800-9D1D-4E0F-A313-47F0DC713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4357688"/>
            <a:ext cx="10429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>
            <a:extLst>
              <a:ext uri="{FF2B5EF4-FFF2-40B4-BE49-F238E27FC236}">
                <a16:creationId xmlns:a16="http://schemas.microsoft.com/office/drawing/2014/main" id="{78824313-3547-43C6-B5D0-5F79EE71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4137025"/>
            <a:ext cx="339566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1">
            <a:extLst>
              <a:ext uri="{FF2B5EF4-FFF2-40B4-BE49-F238E27FC236}">
                <a16:creationId xmlns:a16="http://schemas.microsoft.com/office/drawing/2014/main" id="{4403E65B-7147-4856-B690-00CD318B9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490788"/>
            <a:ext cx="31464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>
            <a:extLst>
              <a:ext uri="{FF2B5EF4-FFF2-40B4-BE49-F238E27FC236}">
                <a16:creationId xmlns:a16="http://schemas.microsoft.com/office/drawing/2014/main" id="{AE9F0F2D-19B9-447F-BFFF-D9A6A9147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2490788"/>
            <a:ext cx="32797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7">
            <a:extLst>
              <a:ext uri="{FF2B5EF4-FFF2-40B4-BE49-F238E27FC236}">
                <a16:creationId xmlns:a16="http://schemas.microsoft.com/office/drawing/2014/main" id="{E2DD85E6-DFA8-401F-B831-4DA04B870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927475"/>
            <a:ext cx="307975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9">
            <a:extLst>
              <a:ext uri="{FF2B5EF4-FFF2-40B4-BE49-F238E27FC236}">
                <a16:creationId xmlns:a16="http://schemas.microsoft.com/office/drawing/2014/main" id="{DF25A6A9-5E31-43B0-BECD-B28C35994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0167">
            <a:off x="3965575" y="3675063"/>
            <a:ext cx="21129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B1358B-30CB-487B-A7A2-FFFD42471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832" y="66436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5AAD7D91-7E43-40DB-BFA9-6ECC642C9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/>
              <a:t>Healthy Eating</a:t>
            </a:r>
            <a:endParaRPr lang="en-GB" sz="3600" dirty="0">
              <a:latin typeface="+mn-lt"/>
            </a:endParaRPr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3180EA5A-F1F1-49BB-BDCC-80CA63BE3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1285875"/>
            <a:ext cx="7713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foods do you think are healthy?</a:t>
            </a:r>
          </a:p>
        </p:txBody>
      </p:sp>
      <p:pic>
        <p:nvPicPr>
          <p:cNvPr id="11268" name="Picture 10">
            <a:extLst>
              <a:ext uri="{FF2B5EF4-FFF2-40B4-BE49-F238E27FC236}">
                <a16:creationId xmlns:a16="http://schemas.microsoft.com/office/drawing/2014/main" id="{52C34848-19B5-4D8E-BAFB-23DF5DA42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b="67159"/>
          <a:stretch>
            <a:fillRect/>
          </a:stretch>
        </p:blipFill>
        <p:spPr bwMode="auto">
          <a:xfrm>
            <a:off x="661988" y="1663700"/>
            <a:ext cx="78200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3" descr="Little Red Riding Hood - Quantitrader: Algorithmic Swing Trading %">
            <a:extLst>
              <a:ext uri="{FF2B5EF4-FFF2-40B4-BE49-F238E27FC236}">
                <a16:creationId xmlns:a16="http://schemas.microsoft.com/office/drawing/2014/main" id="{15FEFCF7-F7C0-4250-889D-51CC7467E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85963"/>
            <a:ext cx="44450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4A8654-4DC1-4A3D-AAA1-7F7B70548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9729" y="71834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B460E3B4-494B-4376-9324-B8ED23CF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/>
              <a:t>Healthy Eating</a:t>
            </a:r>
            <a:endParaRPr lang="en-GB" sz="3600" dirty="0">
              <a:latin typeface="+mn-lt"/>
            </a:endParaRPr>
          </a:p>
        </p:txBody>
      </p:sp>
      <p:sp>
        <p:nvSpPr>
          <p:cNvPr id="12291" name="Rectangle 1">
            <a:extLst>
              <a:ext uri="{FF2B5EF4-FFF2-40B4-BE49-F238E27FC236}">
                <a16:creationId xmlns:a16="http://schemas.microsoft.com/office/drawing/2014/main" id="{6DA93E18-F012-4985-9E4F-33FC72543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1285875"/>
            <a:ext cx="7713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It is healthy to eat lots of these types of foods.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1C9FD4-D7D2-4982-BD61-ECC7CD806146}"/>
              </a:ext>
            </a:extLst>
          </p:cNvPr>
          <p:cNvGrpSpPr/>
          <p:nvPr/>
        </p:nvGrpSpPr>
        <p:grpSpPr>
          <a:xfrm>
            <a:off x="755650" y="3079418"/>
            <a:ext cx="7632701" cy="2314002"/>
            <a:chOff x="755649" y="3429000"/>
            <a:chExt cx="6911974" cy="2095500"/>
          </a:xfrm>
          <a:solidFill>
            <a:schemeClr val="bg1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36A1475-0EE5-470E-962B-AA969CF791FF}"/>
                </a:ext>
              </a:extLst>
            </p:cNvPr>
            <p:cNvSpPr/>
            <p:nvPr/>
          </p:nvSpPr>
          <p:spPr>
            <a:xfrm>
              <a:off x="755649" y="3429000"/>
              <a:ext cx="2095500" cy="2095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B5F1D7E-0BC1-40D7-B6CD-F66CFA385ABE}"/>
                </a:ext>
              </a:extLst>
            </p:cNvPr>
            <p:cNvSpPr/>
            <p:nvPr/>
          </p:nvSpPr>
          <p:spPr>
            <a:xfrm>
              <a:off x="3163886" y="3429000"/>
              <a:ext cx="2095500" cy="20955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62347D6-5F1F-4CB9-A598-11B96380C5A7}"/>
                </a:ext>
              </a:extLst>
            </p:cNvPr>
            <p:cNvSpPr/>
            <p:nvPr/>
          </p:nvSpPr>
          <p:spPr>
            <a:xfrm>
              <a:off x="5572123" y="3429000"/>
              <a:ext cx="2095500" cy="2095500"/>
            </a:xfrm>
            <a:prstGeom prst="ellipse">
              <a:avLst/>
            </a:prstGeom>
            <a:solidFill>
              <a:srgbClr val="EB86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5124788-E006-4A43-BAC0-7AA913960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175" y="2279650"/>
            <a:ext cx="1533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  <a:latin typeface="Twinkl SemiBold" pitchFamily="2" charset="0"/>
              </a:rPr>
              <a:t>fruit and vegetables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6DF632-3DBE-42FF-BEA8-250430A0E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8" y="2279650"/>
            <a:ext cx="1533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  <a:latin typeface="Twinkl SemiBold" pitchFamily="2" charset="0"/>
              </a:rPr>
              <a:t>fish and meat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392EB8-3613-4CD4-B95E-0F272AADA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2279650"/>
            <a:ext cx="1533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  <a:latin typeface="Twinkl SemiBold" pitchFamily="2" charset="0"/>
              </a:rPr>
              <a:t>milk and cheese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9268D4-6AD3-4E5B-A968-987C5F787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3668713"/>
            <a:ext cx="22479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DC8CFF-F768-4DB4-B254-47F6550B2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3778250"/>
            <a:ext cx="23193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6">
            <a:extLst>
              <a:ext uri="{FF2B5EF4-FFF2-40B4-BE49-F238E27FC236}">
                <a16:creationId xmlns:a16="http://schemas.microsoft.com/office/drawing/2014/main" id="{7E7025A5-76DF-426C-9222-D5CF45ECE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003550"/>
            <a:ext cx="12192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>
            <a:extLst>
              <a:ext uri="{FF2B5EF4-FFF2-40B4-BE49-F238E27FC236}">
                <a16:creationId xmlns:a16="http://schemas.microsoft.com/office/drawing/2014/main" id="{66B33390-6A04-4342-B491-023BA53F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4067175"/>
            <a:ext cx="208438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6680DE-339B-44AC-8594-E6D5DC4DD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02580" y="78802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48F88A98-2097-4E99-8AB2-B83A12BC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/>
              <a:t>Fruits and Vegetables</a:t>
            </a:r>
            <a:endParaRPr lang="en-GB" sz="3600" dirty="0">
              <a:latin typeface="+mn-lt"/>
            </a:endParaRPr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DB1A8B9D-5854-4FBF-A10E-44CBB94AD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2274888"/>
            <a:ext cx="38973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Fruit contains lots of good </a:t>
            </a:r>
            <a:r>
              <a:rPr lang="en-GB" altLang="en-US" b="1">
                <a:solidFill>
                  <a:schemeClr val="tx1"/>
                </a:solidFill>
              </a:rPr>
              <a:t>vitamins </a:t>
            </a:r>
            <a:r>
              <a:rPr lang="en-GB" altLang="en-US">
                <a:solidFill>
                  <a:schemeClr val="tx1"/>
                </a:solidFill>
              </a:rPr>
              <a:t>and </a:t>
            </a:r>
            <a:r>
              <a:rPr lang="en-GB" altLang="en-US" b="1">
                <a:solidFill>
                  <a:schemeClr val="tx1"/>
                </a:solidFill>
              </a:rPr>
              <a:t>minerals</a:t>
            </a:r>
            <a:r>
              <a:rPr lang="en-GB" altLang="en-US">
                <a:solidFill>
                  <a:schemeClr val="tx1"/>
                </a:solidFill>
              </a:rPr>
              <a:t> that help you feel healthy and give you lots of energy.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Fruits and vegetables, such as broccoli, oranges and tomatoes, contain lots of </a:t>
            </a:r>
            <a:r>
              <a:rPr lang="en-GB" altLang="en-US" b="1">
                <a:solidFill>
                  <a:schemeClr val="tx1"/>
                </a:solidFill>
              </a:rPr>
              <a:t>vitamin C</a:t>
            </a:r>
            <a:r>
              <a:rPr lang="en-GB" altLang="en-US">
                <a:solidFill>
                  <a:schemeClr val="tx1"/>
                </a:solidFill>
              </a:rPr>
              <a:t>, which helps us get better if we are poorly.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02DA97-5604-4186-AE6F-6743EFEAE803}"/>
              </a:ext>
            </a:extLst>
          </p:cNvPr>
          <p:cNvSpPr/>
          <p:nvPr/>
        </p:nvSpPr>
        <p:spPr>
          <a:xfrm>
            <a:off x="5053013" y="2095500"/>
            <a:ext cx="2959100" cy="2957513"/>
          </a:xfrm>
          <a:prstGeom prst="ellipse">
            <a:avLst/>
          </a:prstGeom>
          <a:solidFill>
            <a:srgbClr val="EB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0946B1-896B-43B4-8747-F636D920F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2597150"/>
            <a:ext cx="329247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15">
            <a:extLst>
              <a:ext uri="{FF2B5EF4-FFF2-40B4-BE49-F238E27FC236}">
                <a16:creationId xmlns:a16="http://schemas.microsoft.com/office/drawing/2014/main" id="{1CA063C5-0200-4222-B48D-B9736A4B0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1347788"/>
            <a:ext cx="77136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We should aim to eat five portions of fruit and vegetables every day.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C73F91-5530-4319-B7A3-54C0405CE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130" y="6953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C1E9C53F-55FD-420B-A1FF-1C4B8CB2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/>
              <a:t>Fish and Meat</a:t>
            </a:r>
            <a:endParaRPr lang="en-GB" sz="3600" dirty="0">
              <a:latin typeface="+mn-lt"/>
            </a:endParaRPr>
          </a:p>
        </p:txBody>
      </p:sp>
      <p:sp>
        <p:nvSpPr>
          <p:cNvPr id="14339" name="Rectangle 1">
            <a:extLst>
              <a:ext uri="{FF2B5EF4-FFF2-40B4-BE49-F238E27FC236}">
                <a16:creationId xmlns:a16="http://schemas.microsoft.com/office/drawing/2014/main" id="{91783ABA-8C67-4CD9-AAB5-47980553C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2840038"/>
            <a:ext cx="40830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Fish and Meat contain lots of </a:t>
            </a:r>
            <a:r>
              <a:rPr lang="en-GB" altLang="en-US" b="1">
                <a:solidFill>
                  <a:schemeClr val="tx1"/>
                </a:solidFill>
              </a:rPr>
              <a:t>protein</a:t>
            </a:r>
            <a:r>
              <a:rPr lang="en-GB" altLang="en-US">
                <a:solidFill>
                  <a:schemeClr val="tx1"/>
                </a:solidFill>
              </a:rPr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Protein is important because it helps your body heal any cuts. It also helps your hair and nails grow strong.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CBF146E-C16A-49FF-81BD-82996272AB7B}"/>
              </a:ext>
            </a:extLst>
          </p:cNvPr>
          <p:cNvSpPr/>
          <p:nvPr/>
        </p:nvSpPr>
        <p:spPr>
          <a:xfrm>
            <a:off x="5053013" y="2247900"/>
            <a:ext cx="2959100" cy="2957513"/>
          </a:xfrm>
          <a:prstGeom prst="ellipse">
            <a:avLst/>
          </a:prstGeom>
          <a:solidFill>
            <a:srgbClr val="EB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B72BD-C5FE-494E-8FF4-49486ECCE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947988"/>
            <a:ext cx="3303588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38EA17-0EC5-4022-A2A6-86622959F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7381" y="77311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494B5D10-E409-407B-A01F-FC335269A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/>
              <a:t>Milk and Cheese</a:t>
            </a:r>
            <a:endParaRPr lang="en-GB" sz="3600" dirty="0">
              <a:latin typeface="+mn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5827E9-AD01-484D-9A0F-9021196993AB}"/>
              </a:ext>
            </a:extLst>
          </p:cNvPr>
          <p:cNvSpPr/>
          <p:nvPr/>
        </p:nvSpPr>
        <p:spPr>
          <a:xfrm>
            <a:off x="4906963" y="2101850"/>
            <a:ext cx="3251200" cy="3251200"/>
          </a:xfrm>
          <a:prstGeom prst="ellipse">
            <a:avLst/>
          </a:prstGeom>
          <a:solidFill>
            <a:srgbClr val="EB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364" name="Rectangle 1">
            <a:extLst>
              <a:ext uri="{FF2B5EF4-FFF2-40B4-BE49-F238E27FC236}">
                <a16:creationId xmlns:a16="http://schemas.microsoft.com/office/drawing/2014/main" id="{883A0770-A3CB-4C57-9DB0-4947701F6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2551113"/>
            <a:ext cx="40497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Milk and cheese are </a:t>
            </a:r>
            <a:r>
              <a:rPr lang="en-GB" altLang="en-US" b="1">
                <a:solidFill>
                  <a:schemeClr val="tx1"/>
                </a:solidFill>
              </a:rPr>
              <a:t>dairy</a:t>
            </a:r>
            <a:r>
              <a:rPr lang="en-GB" altLang="en-US">
                <a:solidFill>
                  <a:schemeClr val="tx1"/>
                </a:solidFill>
              </a:rPr>
              <a:t> foods.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Dairy foods contain lots of </a:t>
            </a:r>
            <a:r>
              <a:rPr lang="en-GB" altLang="en-US" b="1">
                <a:solidFill>
                  <a:schemeClr val="tx1"/>
                </a:solidFill>
              </a:rPr>
              <a:t>calcium</a:t>
            </a:r>
            <a:r>
              <a:rPr lang="en-GB" altLang="en-US">
                <a:solidFill>
                  <a:schemeClr val="tx1"/>
                </a:solidFill>
              </a:rPr>
              <a:t>. Calcium helps your bones and teeth stay strong.</a:t>
            </a:r>
          </a:p>
        </p:txBody>
      </p:sp>
      <p:pic>
        <p:nvPicPr>
          <p:cNvPr id="15365" name="Picture 6">
            <a:extLst>
              <a:ext uri="{FF2B5EF4-FFF2-40B4-BE49-F238E27FC236}">
                <a16:creationId xmlns:a16="http://schemas.microsoft.com/office/drawing/2014/main" id="{3D254A37-F20D-4702-8FA3-ABF9E25AF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3578225"/>
            <a:ext cx="32258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>
            <a:extLst>
              <a:ext uri="{FF2B5EF4-FFF2-40B4-BE49-F238E27FC236}">
                <a16:creationId xmlns:a16="http://schemas.microsoft.com/office/drawing/2014/main" id="{01CB876D-3C9F-4D8C-B2B8-399541CE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1676400"/>
            <a:ext cx="188753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652DAA-642B-45D8-9B07-ED0E24A92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2749" y="77311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32724BF2-C029-41C1-9696-E92BD0FB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/>
              <a:t>Healthy Eating</a:t>
            </a:r>
            <a:endParaRPr lang="en-GB" sz="3600" dirty="0">
              <a:latin typeface="+mn-lt"/>
            </a:endParaRPr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80D73EB1-E37A-4E19-B006-CAA953054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1389063"/>
            <a:ext cx="77136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Twinkl" panose="020B0604020202020204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We should try to drink plenty of water every day.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Water has lots of good things our body needs to stay healthy.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We can feel poorly if we don’t drink enough water.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B103E6D7-8AD7-4909-A1B6-77A7262B5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1981200"/>
            <a:ext cx="20351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73819D-D4FB-4C9D-B691-53BD94937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612" y="77311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308</TotalTime>
  <Words>401</Words>
  <Application>Microsoft Office PowerPoint</Application>
  <PresentationFormat>On-screen Show (4:3)</PresentationFormat>
  <Paragraphs>76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Twinkl</vt:lpstr>
      <vt:lpstr>Calibri</vt:lpstr>
      <vt:lpstr>Twinkl SemiBold</vt:lpstr>
      <vt:lpstr>Office Theme</vt:lpstr>
      <vt:lpstr>PowerPoint Presentation</vt:lpstr>
      <vt:lpstr>Little Red Riding Hood wants to find out ‘Why Is Food Important?’</vt:lpstr>
      <vt:lpstr>Why Is Food Important?</vt:lpstr>
      <vt:lpstr>Healthy Eating</vt:lpstr>
      <vt:lpstr>Healthy Eating</vt:lpstr>
      <vt:lpstr>Fruits and Vegetables</vt:lpstr>
      <vt:lpstr>Fish and Meat</vt:lpstr>
      <vt:lpstr>Milk and Cheese</vt:lpstr>
      <vt:lpstr>Healthy Eating</vt:lpstr>
      <vt:lpstr>Healthy Eating</vt:lpstr>
      <vt:lpstr>Healthy or Unhealthy?</vt:lpstr>
      <vt:lpstr>Healthy Lunch</vt:lpstr>
      <vt:lpstr>Grandma's Picnic Basket Lunch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lesley dindorp</cp:lastModifiedBy>
  <cp:revision>40</cp:revision>
  <dcterms:created xsi:type="dcterms:W3CDTF">2018-10-03T14:04:47Z</dcterms:created>
  <dcterms:modified xsi:type="dcterms:W3CDTF">2021-01-30T16:55:25Z</dcterms:modified>
</cp:coreProperties>
</file>