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3" r:id="rId4"/>
    <p:sldId id="274" r:id="rId5"/>
    <p:sldId id="275" r:id="rId6"/>
    <p:sldId id="276" r:id="rId7"/>
    <p:sldId id="277" r:id="rId8"/>
    <p:sldId id="279" r:id="rId9"/>
    <p:sldId id="269" r:id="rId10"/>
    <p:sldId id="270" r:id="rId11"/>
    <p:sldId id="271" r:id="rId12"/>
    <p:sldId id="272" r:id="rId13"/>
    <p:sldId id="260" r:id="rId14"/>
    <p:sldId id="261" r:id="rId15"/>
    <p:sldId id="268" r:id="rId16"/>
  </p:sldIdLst>
  <p:sldSz cx="12192000" cy="6858000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A748-0288-4089-B262-BA3182A14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AB26C-8199-4D1A-B7B7-9E8263399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46CE-9E11-4F2E-BF99-F0D87D90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F5460-7D59-4A06-9E8A-F2844021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7989D-399C-47EF-BA9B-95F0EBF7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9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029-FC93-4D80-8391-91969423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7253E-A4FD-4331-870B-1D22898F9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A014-62B2-4253-BEAD-244C9AE4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F0125-040E-4D71-9A88-B908C545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09B72-1BCB-4370-AE5B-687F0680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5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BF9BF-DFD2-4235-9846-D5AD5687D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FFBE4-51AC-4CD6-9882-940F7A75C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33351-4BDB-4E51-9292-56661363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2A24-EAB2-459D-AF40-F3AE6E6B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4962D-4E28-41E1-A842-3054BA94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8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C4BF-9B7F-4AC1-96D5-954E47C3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D9530-4AC3-4313-9B47-37A49C3B9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EC5B5-B4F8-43DD-949C-D49928A6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23467-B717-4171-A54B-BFF1B424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C0E3D-BA0C-459D-8483-B8AD95B7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7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AB698-1786-4D3B-A222-85F71DF4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F6E3D-215A-47FC-9CF1-A2768D5A2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035D-325A-4154-B2FE-CD9AF3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6598-A382-4B5F-9F27-FAC51F12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2E326-0D24-4118-871A-E45BBC4D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8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9F6D-DEE3-4513-9C86-4D40CA40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77DD-ACE4-4D7A-A96D-CD3421345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A90D2-B69D-4423-9BAB-505DDE407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766CD-F41F-4E39-ABB0-B5A73010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9CB1A-DAA6-40AF-B3A3-1F4DD68B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0F367-AC63-4A9A-9D68-2B28848D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7A39-6DC7-4531-ABD4-96B002C5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5B08-1258-473D-B1F8-E43C24BBB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01BBF-58B1-4DCB-9860-6DFEAB19A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6B770-355E-4A53-BD6B-BD909F518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27F50-8E92-4DB9-ABFC-B71D2FD6E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9EC43-7061-461A-9E98-37241963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9BB2CF-5138-48AD-B562-29CE9037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3F99E-3FDF-4F01-8D94-40E07691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3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A17C-4023-465E-8296-E283D6B1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C45D81-D120-4A1E-8741-2699D665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6EB09-14DE-4CF8-BA77-C4809C8C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C8896-C234-46FB-A15A-FC3BC3E9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4F806-3385-4CD0-BB59-329DECD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FA0A6-0DDE-46A8-9749-F2BC1CEC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BA1C-1CA8-4864-8AE2-16936737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5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8DD0-A028-4963-9F7E-881C8550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BC20-1F7B-4B81-A891-7EA2F15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775F1-F236-4A2E-976E-BDAAC4171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AAD8D-0E4C-4638-B786-776AF113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93B19-E77F-448D-861D-B1FB711C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1194E-D77C-4D34-BFFC-D94D9729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5870-B347-4BC1-9AA7-9DB5D566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5DD91A-EF89-4882-9714-A165C478E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D68DE-AA6F-499D-8DE2-D6CD8A477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3AC6D-D3F1-4730-BABB-83A480BD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6B378-8107-40E2-804C-4BA56448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EE2FE-5891-4BD0-AAFC-C0B239B7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8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77DCC-A8A9-4F71-A346-46F119CF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23350-C975-48C5-9E25-3F5F7C7A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EEBF1-B289-43FD-A8A2-5D0B24004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DD88-2280-4687-95AA-EEEE87362BE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FBF2-3AF0-48F1-B0F6-9FB093FDE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59EC2-9C84-48ED-ABB6-3E3FA8FC8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A9B52-2BD4-4943-83F6-20208CC53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len elliott">
            <a:extLst>
              <a:ext uri="{FF2B5EF4-FFF2-40B4-BE49-F238E27FC236}">
                <a16:creationId xmlns:a16="http://schemas.microsoft.com/office/drawing/2014/main" id="{8407B28F-1648-4B42-820B-02614A2E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" y="996553"/>
            <a:ext cx="56959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elen elliott">
            <a:extLst>
              <a:ext uri="{FF2B5EF4-FFF2-40B4-BE49-F238E27FC236}">
                <a16:creationId xmlns:a16="http://schemas.microsoft.com/office/drawing/2014/main" id="{C081DA68-6AC6-448E-82BE-36F09664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20" y="1179909"/>
            <a:ext cx="4417803" cy="439816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umbles">
            <a:extLst>
              <a:ext uri="{FF2B5EF4-FFF2-40B4-BE49-F238E27FC236}">
                <a16:creationId xmlns:a16="http://schemas.microsoft.com/office/drawing/2014/main" id="{80178E9F-1700-485F-9133-B8ABE067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1" y="523876"/>
            <a:ext cx="3629025" cy="552329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arry island">
            <a:extLst>
              <a:ext uri="{FF2B5EF4-FFF2-40B4-BE49-F238E27FC236}">
                <a16:creationId xmlns:a16="http://schemas.microsoft.com/office/drawing/2014/main" id="{85BB2082-24E5-4934-8A2D-2BD887F17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33" y="1328739"/>
            <a:ext cx="10239533" cy="450056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burry port light house">
            <a:extLst>
              <a:ext uri="{FF2B5EF4-FFF2-40B4-BE49-F238E27FC236}">
                <a16:creationId xmlns:a16="http://schemas.microsoft.com/office/drawing/2014/main" id="{7BD04FC5-382B-40AE-A1DB-2DB68544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9" y="1514475"/>
            <a:ext cx="8697242" cy="420052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len elliott burryport harbour">
            <a:extLst>
              <a:ext uri="{FF2B5EF4-FFF2-40B4-BE49-F238E27FC236}">
                <a16:creationId xmlns:a16="http://schemas.microsoft.com/office/drawing/2014/main" id="{C9AA0B8C-EE93-4B5B-AF2B-A993A160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00013"/>
            <a:ext cx="10672762" cy="651510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len elliott solva">
            <a:extLst>
              <a:ext uri="{FF2B5EF4-FFF2-40B4-BE49-F238E27FC236}">
                <a16:creationId xmlns:a16="http://schemas.microsoft.com/office/drawing/2014/main" id="{C2E9DFF7-3C6C-4337-B45B-5C83F605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91" y="328613"/>
            <a:ext cx="6627018" cy="621506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astell coch helen elliott">
            <a:extLst>
              <a:ext uri="{FF2B5EF4-FFF2-40B4-BE49-F238E27FC236}">
                <a16:creationId xmlns:a16="http://schemas.microsoft.com/office/drawing/2014/main" id="{7CD42044-7E8A-4FF0-8E8F-75ABFE1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6" y="800100"/>
            <a:ext cx="4891087" cy="4891087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4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len elliott">
            <a:extLst>
              <a:ext uri="{FF2B5EF4-FFF2-40B4-BE49-F238E27FC236}">
                <a16:creationId xmlns:a16="http://schemas.microsoft.com/office/drawing/2014/main" id="{8407B28F-1648-4B42-820B-02614A2E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4" y="2357438"/>
            <a:ext cx="56959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elen elliott">
            <a:extLst>
              <a:ext uri="{FF2B5EF4-FFF2-40B4-BE49-F238E27FC236}">
                <a16:creationId xmlns:a16="http://schemas.microsoft.com/office/drawing/2014/main" id="{C081DA68-6AC6-448E-82BE-36F09664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07" y="531019"/>
            <a:ext cx="4417803" cy="4398169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05BB68-0877-4C1C-86BF-FDA465E75493}"/>
              </a:ext>
            </a:extLst>
          </p:cNvPr>
          <p:cNvSpPr txBox="1"/>
          <p:nvPr/>
        </p:nvSpPr>
        <p:spPr>
          <a:xfrm>
            <a:off x="671513" y="742951"/>
            <a:ext cx="5915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 </a:t>
            </a:r>
            <a:endParaRPr lang="en-GB" sz="3600" b="1" dirty="0">
              <a:latin typeface="Comic Sans MS" panose="030F0702030302020204" pitchFamily="66" charset="0"/>
            </a:endParaRPr>
          </a:p>
          <a:p>
            <a:endParaRPr lang="en-GB" sz="3600" b="1" dirty="0">
              <a:latin typeface="Comic Sans MS" panose="030F0702030302020204" pitchFamily="66" charset="0"/>
            </a:endParaRPr>
          </a:p>
          <a:p>
            <a:r>
              <a:rPr lang="en-GB" sz="3600" b="1" dirty="0" err="1">
                <a:latin typeface="Comic Sans MS" panose="030F0702030302020204" pitchFamily="66" charset="0"/>
              </a:rPr>
              <a:t>Byddwn</a:t>
            </a:r>
            <a:r>
              <a:rPr lang="en-GB" sz="3600" b="1" dirty="0"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atin typeface="Comic Sans MS" panose="030F0702030302020204" pitchFamily="66" charset="0"/>
              </a:rPr>
              <a:t>ni’n</a:t>
            </a:r>
            <a:r>
              <a:rPr lang="en-GB" sz="3600" b="1" dirty="0"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atin typeface="Comic Sans MS" panose="030F0702030302020204" pitchFamily="66" charset="0"/>
              </a:rPr>
              <a:t>dysgu</a:t>
            </a:r>
            <a:r>
              <a:rPr lang="en-GB" sz="3600" b="1" dirty="0">
                <a:latin typeface="Comic Sans MS" panose="030F0702030302020204" pitchFamily="66" charset="0"/>
              </a:rPr>
              <a:t> am </a:t>
            </a:r>
            <a:r>
              <a:rPr lang="en-GB" sz="3600" b="1" dirty="0" err="1">
                <a:latin typeface="Comic Sans MS" panose="030F0702030302020204" pitchFamily="66" charset="0"/>
              </a:rPr>
              <a:t>waith</a:t>
            </a:r>
            <a:r>
              <a:rPr lang="en-GB" sz="3600" b="1" dirty="0"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atin typeface="Comic Sans MS" panose="030F0702030302020204" pitchFamily="66" charset="0"/>
              </a:rPr>
              <a:t>yr</a:t>
            </a:r>
            <a:r>
              <a:rPr lang="en-GB" sz="3600" b="1" dirty="0"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atin typeface="Comic Sans MS" panose="030F0702030302020204" pitchFamily="66" charset="0"/>
              </a:rPr>
              <a:t>arlunydd</a:t>
            </a:r>
            <a:r>
              <a:rPr lang="en-GB" sz="3600" b="1" dirty="0">
                <a:latin typeface="Comic Sans MS" panose="030F0702030302020204" pitchFamily="66" charset="0"/>
              </a:rPr>
              <a:t> Helen Elliott</a:t>
            </a:r>
          </a:p>
        </p:txBody>
      </p:sp>
    </p:spTree>
    <p:extLst>
      <p:ext uri="{BB962C8B-B14F-4D97-AF65-F5344CB8AC3E}">
        <p14:creationId xmlns:p14="http://schemas.microsoft.com/office/powerpoint/2010/main" val="16381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BFE644-5F81-43A2-99F3-101086CA713D}"/>
              </a:ext>
            </a:extLst>
          </p:cNvPr>
          <p:cNvSpPr txBox="1"/>
          <p:nvPr/>
        </p:nvSpPr>
        <p:spPr>
          <a:xfrm>
            <a:off x="802481" y="778043"/>
            <a:ext cx="97869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atin typeface="Comic Sans MS" panose="030F0702030302020204" pitchFamily="66" charset="0"/>
              </a:rPr>
              <a:t>arlunydd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6" descr="â¢Artist Helen Elliott with the picture of a Cardigan coupleâs wedding, painted throughout the day">
            <a:extLst>
              <a:ext uri="{FF2B5EF4-FFF2-40B4-BE49-F238E27FC236}">
                <a16:creationId xmlns:a16="http://schemas.microsoft.com/office/drawing/2014/main" id="{E5C93791-79FE-4172-9B58-30C2932AA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4" t="5862" r="5487" b="16717"/>
          <a:stretch/>
        </p:blipFill>
        <p:spPr bwMode="auto">
          <a:xfrm>
            <a:off x="3992830" y="2784306"/>
            <a:ext cx="3155681" cy="329565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BFE644-5F81-43A2-99F3-101086CA713D}"/>
              </a:ext>
            </a:extLst>
          </p:cNvPr>
          <p:cNvSpPr txBox="1"/>
          <p:nvPr/>
        </p:nvSpPr>
        <p:spPr>
          <a:xfrm>
            <a:off x="1202531" y="692318"/>
            <a:ext cx="97869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atin typeface="Comic Sans MS" panose="030F0702030302020204" pitchFamily="66" charset="0"/>
              </a:rPr>
              <a:t>tirlun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helen elliott landscape">
            <a:extLst>
              <a:ext uri="{FF2B5EF4-FFF2-40B4-BE49-F238E27FC236}">
                <a16:creationId xmlns:a16="http://schemas.microsoft.com/office/drawing/2014/main" id="{130654B3-4162-4369-B8DA-F5C233AE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94" y="2157814"/>
            <a:ext cx="4240212" cy="428584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BFE644-5F81-43A2-99F3-101086CA713D}"/>
              </a:ext>
            </a:extLst>
          </p:cNvPr>
          <p:cNvSpPr txBox="1"/>
          <p:nvPr/>
        </p:nvSpPr>
        <p:spPr>
          <a:xfrm>
            <a:off x="1202531" y="949493"/>
            <a:ext cx="97869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atin typeface="Comic Sans MS" panose="030F0702030302020204" pitchFamily="66" charset="0"/>
              </a:rPr>
              <a:t>dyfrliw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watercolour paint brushes and water">
            <a:extLst>
              <a:ext uri="{FF2B5EF4-FFF2-40B4-BE49-F238E27FC236}">
                <a16:creationId xmlns:a16="http://schemas.microsoft.com/office/drawing/2014/main" id="{A411B4E6-6CFA-4441-B4C5-BCD8E977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6" y="2543175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ter and paint brush">
            <a:extLst>
              <a:ext uri="{FF2B5EF4-FFF2-40B4-BE49-F238E27FC236}">
                <a16:creationId xmlns:a16="http://schemas.microsoft.com/office/drawing/2014/main" id="{DF9ABFEE-405A-484A-A2D9-71B2D5BB6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670132"/>
            <a:ext cx="20478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BFE644-5F81-43A2-99F3-101086CA713D}"/>
              </a:ext>
            </a:extLst>
          </p:cNvPr>
          <p:cNvSpPr txBox="1"/>
          <p:nvPr/>
        </p:nvSpPr>
        <p:spPr>
          <a:xfrm>
            <a:off x="1202531" y="906631"/>
            <a:ext cx="97869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atin typeface="Comic Sans MS" panose="030F0702030302020204" pitchFamily="66" charset="0"/>
              </a:rPr>
              <a:t>llachar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Image result for helen elliott landscape">
            <a:extLst>
              <a:ext uri="{FF2B5EF4-FFF2-40B4-BE49-F238E27FC236}">
                <a16:creationId xmlns:a16="http://schemas.microsoft.com/office/drawing/2014/main" id="{F52DDA0A-0631-43AB-BB27-F1DC9FB3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395538"/>
            <a:ext cx="3752850" cy="37528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BFE644-5F81-43A2-99F3-101086CA713D}"/>
              </a:ext>
            </a:extLst>
          </p:cNvPr>
          <p:cNvSpPr txBox="1"/>
          <p:nvPr/>
        </p:nvSpPr>
        <p:spPr>
          <a:xfrm>
            <a:off x="1202531" y="778043"/>
            <a:ext cx="97869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atin typeface="Comic Sans MS" panose="030F0702030302020204" pitchFamily="66" charset="0"/>
              </a:rPr>
              <a:t>hudolus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magical paint brush">
            <a:extLst>
              <a:ext uri="{FF2B5EF4-FFF2-40B4-BE49-F238E27FC236}">
                <a16:creationId xmlns:a16="http://schemas.microsoft.com/office/drawing/2014/main" id="{FB1735FB-F293-4C74-B225-09E1FB80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443162"/>
            <a:ext cx="3296026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elen elliott landscape snow">
            <a:extLst>
              <a:ext uri="{FF2B5EF4-FFF2-40B4-BE49-F238E27FC236}">
                <a16:creationId xmlns:a16="http://schemas.microsoft.com/office/drawing/2014/main" id="{80861BF8-7945-4B65-B12C-8D023752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486">
            <a:off x="612722" y="2857498"/>
            <a:ext cx="3252788" cy="3265639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helen elliott landscape snow">
            <a:extLst>
              <a:ext uri="{FF2B5EF4-FFF2-40B4-BE49-F238E27FC236}">
                <a16:creationId xmlns:a16="http://schemas.microsoft.com/office/drawing/2014/main" id="{0D7C2382-821F-474A-87D1-B4B99BF2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496">
            <a:off x="8249103" y="2744782"/>
            <a:ext cx="3144335" cy="316484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helen elliott landscape tenby">
            <a:extLst>
              <a:ext uri="{FF2B5EF4-FFF2-40B4-BE49-F238E27FC236}">
                <a16:creationId xmlns:a16="http://schemas.microsoft.com/office/drawing/2014/main" id="{B0E0E3AD-E5B5-4771-A99D-06B914D9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04" y="1040302"/>
            <a:ext cx="4228795" cy="424451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wnt">
            <a:extLst>
              <a:ext uri="{FF2B5EF4-FFF2-40B4-BE49-F238E27FC236}">
                <a16:creationId xmlns:a16="http://schemas.microsoft.com/office/drawing/2014/main" id="{8268CC6F-EA71-46E2-84DA-BEEBD16E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860559"/>
            <a:ext cx="6858002" cy="513688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15</Words>
  <Application>Microsoft Office PowerPoint</Application>
  <PresentationFormat>Widescreen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owain lecrass lecrass</dc:creator>
  <cp:lastModifiedBy>EMMA JACKSON</cp:lastModifiedBy>
  <cp:revision>47</cp:revision>
  <cp:lastPrinted>2018-12-09T23:01:41Z</cp:lastPrinted>
  <dcterms:created xsi:type="dcterms:W3CDTF">2018-12-03T23:22:54Z</dcterms:created>
  <dcterms:modified xsi:type="dcterms:W3CDTF">2021-02-26T14:36:31Z</dcterms:modified>
</cp:coreProperties>
</file>