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76A7B-758F-4391-AA10-46E39AFEB0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DABDE8-671A-46BE-B38D-0FC6446F35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2C0BBE-FDA9-474E-BEC9-E38517550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3E002-1300-42E5-B131-90BE6E5740FF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F98C23-74E4-4B9E-9A55-069FFF337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DA6F0D-1CC1-4C0D-AEC4-EF74E0385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71DD9-05AB-4609-BBD9-5A70B405CD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9060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1BE2A-265C-43F3-8EB4-DA6293D97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1B20F5-244B-4D20-AAE7-5C9CDC1EBA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7CD791-1ED2-4290-AE0C-C6A87ABE3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3E002-1300-42E5-B131-90BE6E5740FF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CE0C10-20A5-45E0-9741-EA917DF2B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BDA9EC-60AC-4303-A0FC-3E40FBEB8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71DD9-05AB-4609-BBD9-5A70B405CD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173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E44EE3-B9FC-4862-B3D0-9E43BB5784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4DEC10-2576-432D-BFF5-7667EC666E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5C90BF-2B1C-4093-B5B1-69AADB77D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3E002-1300-42E5-B131-90BE6E5740FF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9F5DA4-B7B5-4DE5-8D09-C65770668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5F7AE9-8B02-4F0E-88AA-810889C9C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71DD9-05AB-4609-BBD9-5A70B405CD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9471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05E41-91E7-4189-82FE-3170AA2DA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121F41-DF65-476E-A5F0-B017943A45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FF762F-727D-48C7-880B-BFA805670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3E002-1300-42E5-B131-90BE6E5740FF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DD6F91-9171-40F3-9EA7-DDE00FD3F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20603B-74C2-48E6-913A-1856BAF0D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71DD9-05AB-4609-BBD9-5A70B405CD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611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A9D0E-7913-4C75-814D-332FA1FEE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6965C5-08B1-40E1-8CB5-D2DDE499FE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51C168-89E9-4E27-A0F9-B619F3F70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3E002-1300-42E5-B131-90BE6E5740FF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60308D-7456-43A3-8874-4EEE2B9ED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1C14C4-D1CB-421F-9F48-69B6E9D40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71DD9-05AB-4609-BBD9-5A70B405CD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1613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22B9C-E476-4BFD-AC3A-259180265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A67B46-151D-457F-97AC-DB2206CCBB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3F68FF-017A-46EE-93A1-099BD044FA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D359D1-BD90-4811-A8B2-E888FFF5B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3E002-1300-42E5-B131-90BE6E5740FF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876A88-E61D-4DB7-BC51-28DA2E799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F28754-4B9B-424F-9526-7A2F181B6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71DD9-05AB-4609-BBD9-5A70B405CD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6774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EC0AA-1DE1-4158-9FF2-04FA3B6FD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3103A7-2C40-4018-AA44-71C33CB3DC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796129-F2D4-4F16-B67D-FAE818D695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B100C0-7702-4C04-822F-27C8398521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D1A864-2D74-458B-B185-EBE2EF530C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37B4552-D6BB-4082-BA0E-2AEB8EC38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3E002-1300-42E5-B131-90BE6E5740FF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46943FC-5826-4DEA-85BD-B846912FE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2C162C-5CBF-480F-8C19-69E8D08E2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71DD9-05AB-4609-BBD9-5A70B405CD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8440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6669D-89AA-423A-88B6-1876E7E22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6E84B5-22D7-45FD-BB57-E0170D7BB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3E002-1300-42E5-B131-90BE6E5740FF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285C45-B410-4BB5-BEE7-172C4EB8B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78A7C2-772A-4ABB-910C-8E2794992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71DD9-05AB-4609-BBD9-5A70B405CD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4381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908868-0008-469E-8EEB-907D6465E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3E002-1300-42E5-B131-90BE6E5740FF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4BDBE1D-FFDD-4BB3-B067-DEBCEDB0C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391B8A-349D-4CA5-8541-C847FD3CD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71DD9-05AB-4609-BBD9-5A70B405CD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9394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DC08B-9840-40B3-A586-27585B807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123573-3876-463B-A224-8A37397736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9B5910-8936-4B91-9E3E-68877D67DA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D07F97-6DBF-4CCB-ABD6-1C7204199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3E002-1300-42E5-B131-90BE6E5740FF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C0CDD6-2EF2-4BB3-B983-F170F31F6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E65F6F-683C-4A8D-A18E-8FB097CDC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71DD9-05AB-4609-BBD9-5A70B405CD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9894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9841D-41F9-41B2-A80B-0A0D01706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CDCCF5-2309-4FAF-9182-D1A27D9A7F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8B83A3-906F-4195-A9DE-F15B1CF5D8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F5F80D-0EB5-4681-A9AE-BA30A6E94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3E002-1300-42E5-B131-90BE6E5740FF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BF9820-6BD6-41C5-B7D3-27486D806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C63ED5-4870-493F-BDC7-46DAE15F8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71DD9-05AB-4609-BBD9-5A70B405CD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4685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4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A3C92F-7C21-4409-A693-D38508FCE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0E2590-85FF-482F-8070-0A3A615C2F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590A8E-0D93-4354-8F96-28A74D6A92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3E002-1300-42E5-B131-90BE6E5740FF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6C7490-ABF3-4E3B-BC3E-92A4225F5E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376AF3-B2DD-4B02-94AE-BDDF8521F9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71DD9-05AB-4609-BBD9-5A70B405CD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2587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Image result for jack abertawe">
            <a:extLst>
              <a:ext uri="{FF2B5EF4-FFF2-40B4-BE49-F238E27FC236}">
                <a16:creationId xmlns:a16="http://schemas.microsoft.com/office/drawing/2014/main" id="{D9F367DC-4005-4359-A8AB-CE5C04823D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9101" y="146061"/>
            <a:ext cx="10953750" cy="6565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croll: Vertical 2">
            <a:extLst>
              <a:ext uri="{FF2B5EF4-FFF2-40B4-BE49-F238E27FC236}">
                <a16:creationId xmlns:a16="http://schemas.microsoft.com/office/drawing/2014/main" id="{0C218199-C0F8-41BB-899F-D9E96DF118C0}"/>
              </a:ext>
            </a:extLst>
          </p:cNvPr>
          <p:cNvSpPr/>
          <p:nvPr/>
        </p:nvSpPr>
        <p:spPr>
          <a:xfrm>
            <a:off x="-85724" y="557211"/>
            <a:ext cx="5372100" cy="5743575"/>
          </a:xfrm>
          <a:custGeom>
            <a:avLst/>
            <a:gdLst>
              <a:gd name="connsiteX0" fmla="*/ 335756 w 5372100"/>
              <a:gd name="connsiteY0" fmla="*/ 5743575 h 5743575"/>
              <a:gd name="connsiteX1" fmla="*/ 671512 w 5372100"/>
              <a:gd name="connsiteY1" fmla="*/ 5407819 h 5743575"/>
              <a:gd name="connsiteX2" fmla="*/ 335756 w 5372100"/>
              <a:gd name="connsiteY2" fmla="*/ 5407819 h 5743575"/>
              <a:gd name="connsiteX3" fmla="*/ 503634 w 5372100"/>
              <a:gd name="connsiteY3" fmla="*/ 5239941 h 5743575"/>
              <a:gd name="connsiteX4" fmla="*/ 335756 w 5372100"/>
              <a:gd name="connsiteY4" fmla="*/ 5072063 h 5743575"/>
              <a:gd name="connsiteX5" fmla="*/ 671513 w 5372100"/>
              <a:gd name="connsiteY5" fmla="*/ 5072063 h 5743575"/>
              <a:gd name="connsiteX6" fmla="*/ 671513 w 5372100"/>
              <a:gd name="connsiteY6" fmla="*/ 4490174 h 5743575"/>
              <a:gd name="connsiteX7" fmla="*/ 671513 w 5372100"/>
              <a:gd name="connsiteY7" fmla="*/ 3955648 h 5743575"/>
              <a:gd name="connsiteX8" fmla="*/ 671513 w 5372100"/>
              <a:gd name="connsiteY8" fmla="*/ 3326396 h 5743575"/>
              <a:gd name="connsiteX9" fmla="*/ 671513 w 5372100"/>
              <a:gd name="connsiteY9" fmla="*/ 2791869 h 5743575"/>
              <a:gd name="connsiteX10" fmla="*/ 671513 w 5372100"/>
              <a:gd name="connsiteY10" fmla="*/ 2209980 h 5743575"/>
              <a:gd name="connsiteX11" fmla="*/ 671513 w 5372100"/>
              <a:gd name="connsiteY11" fmla="*/ 1675454 h 5743575"/>
              <a:gd name="connsiteX12" fmla="*/ 671513 w 5372100"/>
              <a:gd name="connsiteY12" fmla="*/ 335756 h 5743575"/>
              <a:gd name="connsiteX13" fmla="*/ 1007269 w 5372100"/>
              <a:gd name="connsiteY13" fmla="*/ 0 h 5743575"/>
              <a:gd name="connsiteX14" fmla="*/ 1759363 w 5372100"/>
              <a:gd name="connsiteY14" fmla="*/ 0 h 5743575"/>
              <a:gd name="connsiteX15" fmla="*/ 2430876 w 5372100"/>
              <a:gd name="connsiteY15" fmla="*/ 0 h 5743575"/>
              <a:gd name="connsiteX16" fmla="*/ 3182970 w 5372100"/>
              <a:gd name="connsiteY16" fmla="*/ 0 h 5743575"/>
              <a:gd name="connsiteX17" fmla="*/ 3814191 w 5372100"/>
              <a:gd name="connsiteY17" fmla="*/ 0 h 5743575"/>
              <a:gd name="connsiteX18" fmla="*/ 5036344 w 5372100"/>
              <a:gd name="connsiteY18" fmla="*/ 0 h 5743575"/>
              <a:gd name="connsiteX19" fmla="*/ 5372100 w 5372100"/>
              <a:gd name="connsiteY19" fmla="*/ 335756 h 5743575"/>
              <a:gd name="connsiteX20" fmla="*/ 5036344 w 5372100"/>
              <a:gd name="connsiteY20" fmla="*/ 671512 h 5743575"/>
              <a:gd name="connsiteX21" fmla="*/ 4700588 w 5372100"/>
              <a:gd name="connsiteY21" fmla="*/ 671513 h 5743575"/>
              <a:gd name="connsiteX22" fmla="*/ 4700588 w 5372100"/>
              <a:gd name="connsiteY22" fmla="*/ 1442854 h 5743575"/>
              <a:gd name="connsiteX23" fmla="*/ 4700588 w 5372100"/>
              <a:gd name="connsiteY23" fmla="*/ 2024743 h 5743575"/>
              <a:gd name="connsiteX24" fmla="*/ 4700588 w 5372100"/>
              <a:gd name="connsiteY24" fmla="*/ 2796085 h 5743575"/>
              <a:gd name="connsiteX25" fmla="*/ 4700588 w 5372100"/>
              <a:gd name="connsiteY25" fmla="*/ 3377974 h 5743575"/>
              <a:gd name="connsiteX26" fmla="*/ 4700588 w 5372100"/>
              <a:gd name="connsiteY26" fmla="*/ 4054589 h 5743575"/>
              <a:gd name="connsiteX27" fmla="*/ 4700588 w 5372100"/>
              <a:gd name="connsiteY27" fmla="*/ 4589115 h 5743575"/>
              <a:gd name="connsiteX28" fmla="*/ 4700588 w 5372100"/>
              <a:gd name="connsiteY28" fmla="*/ 5407819 h 5743575"/>
              <a:gd name="connsiteX29" fmla="*/ 4364832 w 5372100"/>
              <a:gd name="connsiteY29" fmla="*/ 5743575 h 5743575"/>
              <a:gd name="connsiteX30" fmla="*/ 3814192 w 5372100"/>
              <a:gd name="connsiteY30" fmla="*/ 5743575 h 5743575"/>
              <a:gd name="connsiteX31" fmla="*/ 3102388 w 5372100"/>
              <a:gd name="connsiteY31" fmla="*/ 5743575 h 5743575"/>
              <a:gd name="connsiteX32" fmla="*/ 2390585 w 5372100"/>
              <a:gd name="connsiteY32" fmla="*/ 5743575 h 5743575"/>
              <a:gd name="connsiteX33" fmla="*/ 1638491 w 5372100"/>
              <a:gd name="connsiteY33" fmla="*/ 5743575 h 5743575"/>
              <a:gd name="connsiteX34" fmla="*/ 335756 w 5372100"/>
              <a:gd name="connsiteY34" fmla="*/ 5743575 h 5743575"/>
              <a:gd name="connsiteX35" fmla="*/ 1343025 w 5372100"/>
              <a:gd name="connsiteY35" fmla="*/ 335756 h 5743575"/>
              <a:gd name="connsiteX36" fmla="*/ 1007269 w 5372100"/>
              <a:gd name="connsiteY36" fmla="*/ 671512 h 5743575"/>
              <a:gd name="connsiteX37" fmla="*/ 839391 w 5372100"/>
              <a:gd name="connsiteY37" fmla="*/ 503634 h 5743575"/>
              <a:gd name="connsiteX38" fmla="*/ 1007269 w 5372100"/>
              <a:gd name="connsiteY38" fmla="*/ 335756 h 5743575"/>
              <a:gd name="connsiteX39" fmla="*/ 1343025 w 5372100"/>
              <a:gd name="connsiteY39" fmla="*/ 335756 h 5743575"/>
              <a:gd name="connsiteX0" fmla="*/ 1343025 w 5372100"/>
              <a:gd name="connsiteY0" fmla="*/ 335756 h 5743575"/>
              <a:gd name="connsiteX1" fmla="*/ 1007269 w 5372100"/>
              <a:gd name="connsiteY1" fmla="*/ 671512 h 5743575"/>
              <a:gd name="connsiteX2" fmla="*/ 839391 w 5372100"/>
              <a:gd name="connsiteY2" fmla="*/ 503634 h 5743575"/>
              <a:gd name="connsiteX3" fmla="*/ 1007269 w 5372100"/>
              <a:gd name="connsiteY3" fmla="*/ 335756 h 5743575"/>
              <a:gd name="connsiteX4" fmla="*/ 1343025 w 5372100"/>
              <a:gd name="connsiteY4" fmla="*/ 335756 h 5743575"/>
              <a:gd name="connsiteX5" fmla="*/ 671513 w 5372100"/>
              <a:gd name="connsiteY5" fmla="*/ 5407819 h 5743575"/>
              <a:gd name="connsiteX6" fmla="*/ 335757 w 5372100"/>
              <a:gd name="connsiteY6" fmla="*/ 5743575 h 5743575"/>
              <a:gd name="connsiteX7" fmla="*/ 1 w 5372100"/>
              <a:gd name="connsiteY7" fmla="*/ 5407819 h 5743575"/>
              <a:gd name="connsiteX8" fmla="*/ 335757 w 5372100"/>
              <a:gd name="connsiteY8" fmla="*/ 5072063 h 5743575"/>
              <a:gd name="connsiteX9" fmla="*/ 503635 w 5372100"/>
              <a:gd name="connsiteY9" fmla="*/ 5239941 h 5743575"/>
              <a:gd name="connsiteX10" fmla="*/ 335757 w 5372100"/>
              <a:gd name="connsiteY10" fmla="*/ 5407819 h 5743575"/>
              <a:gd name="connsiteX11" fmla="*/ 671513 w 5372100"/>
              <a:gd name="connsiteY11" fmla="*/ 5407819 h 5743575"/>
              <a:gd name="connsiteX0" fmla="*/ 671513 w 5372100"/>
              <a:gd name="connsiteY0" fmla="*/ 5072063 h 5743575"/>
              <a:gd name="connsiteX1" fmla="*/ 671513 w 5372100"/>
              <a:gd name="connsiteY1" fmla="*/ 4300722 h 5743575"/>
              <a:gd name="connsiteX2" fmla="*/ 671513 w 5372100"/>
              <a:gd name="connsiteY2" fmla="*/ 3576743 h 5743575"/>
              <a:gd name="connsiteX3" fmla="*/ 671513 w 5372100"/>
              <a:gd name="connsiteY3" fmla="*/ 2900128 h 5743575"/>
              <a:gd name="connsiteX4" fmla="*/ 671513 w 5372100"/>
              <a:gd name="connsiteY4" fmla="*/ 2176150 h 5743575"/>
              <a:gd name="connsiteX5" fmla="*/ 671513 w 5372100"/>
              <a:gd name="connsiteY5" fmla="*/ 1641624 h 5743575"/>
              <a:gd name="connsiteX6" fmla="*/ 671513 w 5372100"/>
              <a:gd name="connsiteY6" fmla="*/ 1107097 h 5743575"/>
              <a:gd name="connsiteX7" fmla="*/ 671513 w 5372100"/>
              <a:gd name="connsiteY7" fmla="*/ 335756 h 5743575"/>
              <a:gd name="connsiteX8" fmla="*/ 1007269 w 5372100"/>
              <a:gd name="connsiteY8" fmla="*/ 0 h 5743575"/>
              <a:gd name="connsiteX9" fmla="*/ 1598200 w 5372100"/>
              <a:gd name="connsiteY9" fmla="*/ 0 h 5743575"/>
              <a:gd name="connsiteX10" fmla="*/ 2189131 w 5372100"/>
              <a:gd name="connsiteY10" fmla="*/ 0 h 5743575"/>
              <a:gd name="connsiteX11" fmla="*/ 2860644 w 5372100"/>
              <a:gd name="connsiteY11" fmla="*/ 0 h 5743575"/>
              <a:gd name="connsiteX12" fmla="*/ 3451575 w 5372100"/>
              <a:gd name="connsiteY12" fmla="*/ 0 h 5743575"/>
              <a:gd name="connsiteX13" fmla="*/ 4163378 w 5372100"/>
              <a:gd name="connsiteY13" fmla="*/ 0 h 5743575"/>
              <a:gd name="connsiteX14" fmla="*/ 5036344 w 5372100"/>
              <a:gd name="connsiteY14" fmla="*/ 0 h 5743575"/>
              <a:gd name="connsiteX15" fmla="*/ 5372100 w 5372100"/>
              <a:gd name="connsiteY15" fmla="*/ 335756 h 5743575"/>
              <a:gd name="connsiteX16" fmla="*/ 5036344 w 5372100"/>
              <a:gd name="connsiteY16" fmla="*/ 671512 h 5743575"/>
              <a:gd name="connsiteX17" fmla="*/ 4700588 w 5372100"/>
              <a:gd name="connsiteY17" fmla="*/ 671513 h 5743575"/>
              <a:gd name="connsiteX18" fmla="*/ 4700588 w 5372100"/>
              <a:gd name="connsiteY18" fmla="*/ 1442854 h 5743575"/>
              <a:gd name="connsiteX19" fmla="*/ 4700588 w 5372100"/>
              <a:gd name="connsiteY19" fmla="*/ 1977380 h 5743575"/>
              <a:gd name="connsiteX20" fmla="*/ 4700588 w 5372100"/>
              <a:gd name="connsiteY20" fmla="*/ 2653995 h 5743575"/>
              <a:gd name="connsiteX21" fmla="*/ 4700588 w 5372100"/>
              <a:gd name="connsiteY21" fmla="*/ 3283247 h 5743575"/>
              <a:gd name="connsiteX22" fmla="*/ 4700588 w 5372100"/>
              <a:gd name="connsiteY22" fmla="*/ 4054589 h 5743575"/>
              <a:gd name="connsiteX23" fmla="*/ 4700588 w 5372100"/>
              <a:gd name="connsiteY23" fmla="*/ 4589115 h 5743575"/>
              <a:gd name="connsiteX24" fmla="*/ 4700588 w 5372100"/>
              <a:gd name="connsiteY24" fmla="*/ 5407819 h 5743575"/>
              <a:gd name="connsiteX25" fmla="*/ 4364832 w 5372100"/>
              <a:gd name="connsiteY25" fmla="*/ 5743575 h 5743575"/>
              <a:gd name="connsiteX26" fmla="*/ 3693319 w 5372100"/>
              <a:gd name="connsiteY26" fmla="*/ 5743575 h 5743575"/>
              <a:gd name="connsiteX27" fmla="*/ 2941225 w 5372100"/>
              <a:gd name="connsiteY27" fmla="*/ 5743575 h 5743575"/>
              <a:gd name="connsiteX28" fmla="*/ 2350294 w 5372100"/>
              <a:gd name="connsiteY28" fmla="*/ 5743575 h 5743575"/>
              <a:gd name="connsiteX29" fmla="*/ 1598200 w 5372100"/>
              <a:gd name="connsiteY29" fmla="*/ 5743575 h 5743575"/>
              <a:gd name="connsiteX30" fmla="*/ 1007269 w 5372100"/>
              <a:gd name="connsiteY30" fmla="*/ 5743575 h 5743575"/>
              <a:gd name="connsiteX31" fmla="*/ 335756 w 5372100"/>
              <a:gd name="connsiteY31" fmla="*/ 5743575 h 5743575"/>
              <a:gd name="connsiteX32" fmla="*/ 0 w 5372100"/>
              <a:gd name="connsiteY32" fmla="*/ 5407819 h 5743575"/>
              <a:gd name="connsiteX33" fmla="*/ 335756 w 5372100"/>
              <a:gd name="connsiteY33" fmla="*/ 5072063 h 5743575"/>
              <a:gd name="connsiteX34" fmla="*/ 671513 w 5372100"/>
              <a:gd name="connsiteY34" fmla="*/ 5072063 h 5743575"/>
              <a:gd name="connsiteX35" fmla="*/ 1007269 w 5372100"/>
              <a:gd name="connsiteY35" fmla="*/ 0 h 5743575"/>
              <a:gd name="connsiteX36" fmla="*/ 1343025 w 5372100"/>
              <a:gd name="connsiteY36" fmla="*/ 335756 h 5743575"/>
              <a:gd name="connsiteX37" fmla="*/ 1007269 w 5372100"/>
              <a:gd name="connsiteY37" fmla="*/ 671512 h 5743575"/>
              <a:gd name="connsiteX38" fmla="*/ 839391 w 5372100"/>
              <a:gd name="connsiteY38" fmla="*/ 503634 h 5743575"/>
              <a:gd name="connsiteX39" fmla="*/ 1007269 w 5372100"/>
              <a:gd name="connsiteY39" fmla="*/ 335756 h 5743575"/>
              <a:gd name="connsiteX40" fmla="*/ 1343025 w 5372100"/>
              <a:gd name="connsiteY40" fmla="*/ 335756 h 5743575"/>
              <a:gd name="connsiteX41" fmla="*/ 4700588 w 5372100"/>
              <a:gd name="connsiteY41" fmla="*/ 671513 h 5743575"/>
              <a:gd name="connsiteX42" fmla="*/ 4195834 w 5372100"/>
              <a:gd name="connsiteY42" fmla="*/ 671513 h 5743575"/>
              <a:gd name="connsiteX43" fmla="*/ 3617214 w 5372100"/>
              <a:gd name="connsiteY43" fmla="*/ 671513 h 5743575"/>
              <a:gd name="connsiteX44" fmla="*/ 3075528 w 5372100"/>
              <a:gd name="connsiteY44" fmla="*/ 671513 h 5743575"/>
              <a:gd name="connsiteX45" fmla="*/ 2459974 w 5372100"/>
              <a:gd name="connsiteY45" fmla="*/ 671513 h 5743575"/>
              <a:gd name="connsiteX46" fmla="*/ 1955221 w 5372100"/>
              <a:gd name="connsiteY46" fmla="*/ 671513 h 5743575"/>
              <a:gd name="connsiteX47" fmla="*/ 1007269 w 5372100"/>
              <a:gd name="connsiteY47" fmla="*/ 671513 h 5743575"/>
              <a:gd name="connsiteX48" fmla="*/ 335756 w 5372100"/>
              <a:gd name="connsiteY48" fmla="*/ 5072063 h 5743575"/>
              <a:gd name="connsiteX49" fmla="*/ 503634 w 5372100"/>
              <a:gd name="connsiteY49" fmla="*/ 5239941 h 5743575"/>
              <a:gd name="connsiteX50" fmla="*/ 335756 w 5372100"/>
              <a:gd name="connsiteY50" fmla="*/ 5407819 h 5743575"/>
              <a:gd name="connsiteX51" fmla="*/ 671513 w 5372100"/>
              <a:gd name="connsiteY51" fmla="*/ 5407819 h 5743575"/>
              <a:gd name="connsiteX52" fmla="*/ 335756 w 5372100"/>
              <a:gd name="connsiteY52" fmla="*/ 5743575 h 5743575"/>
              <a:gd name="connsiteX53" fmla="*/ 671512 w 5372100"/>
              <a:gd name="connsiteY53" fmla="*/ 5407819 h 5743575"/>
              <a:gd name="connsiteX54" fmla="*/ 671513 w 5372100"/>
              <a:gd name="connsiteY54" fmla="*/ 5072063 h 5743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5372100" h="5743575" stroke="0" extrusionOk="0">
                <a:moveTo>
                  <a:pt x="335756" y="5743575"/>
                </a:moveTo>
                <a:cubicBezTo>
                  <a:pt x="508262" y="5765349"/>
                  <a:pt x="656012" y="5572894"/>
                  <a:pt x="671512" y="5407819"/>
                </a:cubicBezTo>
                <a:cubicBezTo>
                  <a:pt x="518246" y="5420369"/>
                  <a:pt x="476497" y="5420005"/>
                  <a:pt x="335756" y="5407819"/>
                </a:cubicBezTo>
                <a:cubicBezTo>
                  <a:pt x="413259" y="5416853"/>
                  <a:pt x="491518" y="5339134"/>
                  <a:pt x="503634" y="5239941"/>
                </a:cubicBezTo>
                <a:cubicBezTo>
                  <a:pt x="516077" y="5152468"/>
                  <a:pt x="422135" y="5056768"/>
                  <a:pt x="335756" y="5072063"/>
                </a:cubicBezTo>
                <a:cubicBezTo>
                  <a:pt x="494704" y="5069747"/>
                  <a:pt x="581954" y="5060521"/>
                  <a:pt x="671513" y="5072063"/>
                </a:cubicBezTo>
                <a:cubicBezTo>
                  <a:pt x="695394" y="4906800"/>
                  <a:pt x="700279" y="4776711"/>
                  <a:pt x="671513" y="4490174"/>
                </a:cubicBezTo>
                <a:cubicBezTo>
                  <a:pt x="642747" y="4203637"/>
                  <a:pt x="656091" y="4161281"/>
                  <a:pt x="671513" y="3955648"/>
                </a:cubicBezTo>
                <a:cubicBezTo>
                  <a:pt x="686935" y="3750015"/>
                  <a:pt x="668201" y="3633922"/>
                  <a:pt x="671513" y="3326396"/>
                </a:cubicBezTo>
                <a:cubicBezTo>
                  <a:pt x="674825" y="3018870"/>
                  <a:pt x="683148" y="3051575"/>
                  <a:pt x="671513" y="2791869"/>
                </a:cubicBezTo>
                <a:cubicBezTo>
                  <a:pt x="659878" y="2532163"/>
                  <a:pt x="668541" y="2373897"/>
                  <a:pt x="671513" y="2209980"/>
                </a:cubicBezTo>
                <a:cubicBezTo>
                  <a:pt x="674485" y="2046063"/>
                  <a:pt x="668914" y="1839983"/>
                  <a:pt x="671513" y="1675454"/>
                </a:cubicBezTo>
                <a:cubicBezTo>
                  <a:pt x="674112" y="1510925"/>
                  <a:pt x="621016" y="868757"/>
                  <a:pt x="671513" y="335756"/>
                </a:cubicBezTo>
                <a:cubicBezTo>
                  <a:pt x="685642" y="132417"/>
                  <a:pt x="827468" y="1199"/>
                  <a:pt x="1007269" y="0"/>
                </a:cubicBezTo>
                <a:cubicBezTo>
                  <a:pt x="1215225" y="31465"/>
                  <a:pt x="1444433" y="31468"/>
                  <a:pt x="1759363" y="0"/>
                </a:cubicBezTo>
                <a:cubicBezTo>
                  <a:pt x="2074293" y="-31468"/>
                  <a:pt x="2242292" y="29796"/>
                  <a:pt x="2430876" y="0"/>
                </a:cubicBezTo>
                <a:cubicBezTo>
                  <a:pt x="2619460" y="-29796"/>
                  <a:pt x="2866929" y="-34595"/>
                  <a:pt x="3182970" y="0"/>
                </a:cubicBezTo>
                <a:cubicBezTo>
                  <a:pt x="3499011" y="34595"/>
                  <a:pt x="3645644" y="28210"/>
                  <a:pt x="3814191" y="0"/>
                </a:cubicBezTo>
                <a:cubicBezTo>
                  <a:pt x="3982738" y="-28210"/>
                  <a:pt x="4576715" y="40400"/>
                  <a:pt x="5036344" y="0"/>
                </a:cubicBezTo>
                <a:cubicBezTo>
                  <a:pt x="5248472" y="-27875"/>
                  <a:pt x="5393951" y="164554"/>
                  <a:pt x="5372100" y="335756"/>
                </a:cubicBezTo>
                <a:cubicBezTo>
                  <a:pt x="5394347" y="516519"/>
                  <a:pt x="5214047" y="663607"/>
                  <a:pt x="5036344" y="671512"/>
                </a:cubicBezTo>
                <a:cubicBezTo>
                  <a:pt x="4940506" y="680999"/>
                  <a:pt x="4831012" y="679156"/>
                  <a:pt x="4700588" y="671513"/>
                </a:cubicBezTo>
                <a:cubicBezTo>
                  <a:pt x="4702960" y="1009063"/>
                  <a:pt x="4719593" y="1243450"/>
                  <a:pt x="4700588" y="1442854"/>
                </a:cubicBezTo>
                <a:cubicBezTo>
                  <a:pt x="4681583" y="1642258"/>
                  <a:pt x="4687389" y="1833198"/>
                  <a:pt x="4700588" y="2024743"/>
                </a:cubicBezTo>
                <a:cubicBezTo>
                  <a:pt x="4713787" y="2216288"/>
                  <a:pt x="4715722" y="2625533"/>
                  <a:pt x="4700588" y="2796085"/>
                </a:cubicBezTo>
                <a:cubicBezTo>
                  <a:pt x="4685454" y="2966637"/>
                  <a:pt x="4689270" y="3109968"/>
                  <a:pt x="4700588" y="3377974"/>
                </a:cubicBezTo>
                <a:cubicBezTo>
                  <a:pt x="4711906" y="3645980"/>
                  <a:pt x="4710395" y="3846817"/>
                  <a:pt x="4700588" y="4054589"/>
                </a:cubicBezTo>
                <a:cubicBezTo>
                  <a:pt x="4690781" y="4262362"/>
                  <a:pt x="4726999" y="4341234"/>
                  <a:pt x="4700588" y="4589115"/>
                </a:cubicBezTo>
                <a:cubicBezTo>
                  <a:pt x="4674177" y="4836996"/>
                  <a:pt x="4740404" y="5226280"/>
                  <a:pt x="4700588" y="5407819"/>
                </a:cubicBezTo>
                <a:cubicBezTo>
                  <a:pt x="4708943" y="5607184"/>
                  <a:pt x="4541947" y="5716588"/>
                  <a:pt x="4364832" y="5743575"/>
                </a:cubicBezTo>
                <a:cubicBezTo>
                  <a:pt x="4148785" y="5729415"/>
                  <a:pt x="4011770" y="5735902"/>
                  <a:pt x="3814192" y="5743575"/>
                </a:cubicBezTo>
                <a:cubicBezTo>
                  <a:pt x="3616614" y="5751248"/>
                  <a:pt x="3375913" y="5773416"/>
                  <a:pt x="3102388" y="5743575"/>
                </a:cubicBezTo>
                <a:cubicBezTo>
                  <a:pt x="2828863" y="5713734"/>
                  <a:pt x="2598544" y="5772556"/>
                  <a:pt x="2390585" y="5743575"/>
                </a:cubicBezTo>
                <a:cubicBezTo>
                  <a:pt x="2182626" y="5714594"/>
                  <a:pt x="1874227" y="5732528"/>
                  <a:pt x="1638491" y="5743575"/>
                </a:cubicBezTo>
                <a:cubicBezTo>
                  <a:pt x="1402755" y="5754622"/>
                  <a:pt x="719879" y="5778830"/>
                  <a:pt x="335756" y="5743575"/>
                </a:cubicBezTo>
                <a:close/>
                <a:moveTo>
                  <a:pt x="1343025" y="335756"/>
                </a:moveTo>
                <a:cubicBezTo>
                  <a:pt x="1384974" y="524990"/>
                  <a:pt x="1191343" y="633023"/>
                  <a:pt x="1007269" y="671512"/>
                </a:cubicBezTo>
                <a:cubicBezTo>
                  <a:pt x="917211" y="671291"/>
                  <a:pt x="842215" y="604754"/>
                  <a:pt x="839391" y="503634"/>
                </a:cubicBezTo>
                <a:cubicBezTo>
                  <a:pt x="836176" y="415789"/>
                  <a:pt x="902089" y="326211"/>
                  <a:pt x="1007269" y="335756"/>
                </a:cubicBezTo>
                <a:cubicBezTo>
                  <a:pt x="1147828" y="344354"/>
                  <a:pt x="1267777" y="340876"/>
                  <a:pt x="1343025" y="335756"/>
                </a:cubicBezTo>
                <a:close/>
              </a:path>
              <a:path w="5372100" h="5743575" fill="darkenLess" stroke="0" extrusionOk="0">
                <a:moveTo>
                  <a:pt x="1343025" y="335756"/>
                </a:moveTo>
                <a:cubicBezTo>
                  <a:pt x="1328443" y="486942"/>
                  <a:pt x="1235649" y="684872"/>
                  <a:pt x="1007269" y="671512"/>
                </a:cubicBezTo>
                <a:cubicBezTo>
                  <a:pt x="904792" y="654162"/>
                  <a:pt x="843549" y="580023"/>
                  <a:pt x="839391" y="503634"/>
                </a:cubicBezTo>
                <a:cubicBezTo>
                  <a:pt x="824141" y="408229"/>
                  <a:pt x="911339" y="337619"/>
                  <a:pt x="1007269" y="335756"/>
                </a:cubicBezTo>
                <a:cubicBezTo>
                  <a:pt x="1138313" y="323133"/>
                  <a:pt x="1221479" y="342809"/>
                  <a:pt x="1343025" y="335756"/>
                </a:cubicBezTo>
                <a:close/>
                <a:moveTo>
                  <a:pt x="671513" y="5407819"/>
                </a:moveTo>
                <a:cubicBezTo>
                  <a:pt x="664928" y="5603225"/>
                  <a:pt x="535222" y="5741516"/>
                  <a:pt x="335757" y="5743575"/>
                </a:cubicBezTo>
                <a:cubicBezTo>
                  <a:pt x="178162" y="5722175"/>
                  <a:pt x="9119" y="5601242"/>
                  <a:pt x="1" y="5407819"/>
                </a:cubicBezTo>
                <a:cubicBezTo>
                  <a:pt x="25517" y="5231210"/>
                  <a:pt x="153409" y="5056181"/>
                  <a:pt x="335757" y="5072063"/>
                </a:cubicBezTo>
                <a:cubicBezTo>
                  <a:pt x="428197" y="5074487"/>
                  <a:pt x="484659" y="5148343"/>
                  <a:pt x="503635" y="5239941"/>
                </a:cubicBezTo>
                <a:cubicBezTo>
                  <a:pt x="491313" y="5339117"/>
                  <a:pt x="419691" y="5412178"/>
                  <a:pt x="335757" y="5407819"/>
                </a:cubicBezTo>
                <a:cubicBezTo>
                  <a:pt x="490278" y="5400357"/>
                  <a:pt x="588858" y="5408277"/>
                  <a:pt x="671513" y="5407819"/>
                </a:cubicBezTo>
                <a:close/>
              </a:path>
              <a:path w="5372100" h="5743575" fill="none" extrusionOk="0">
                <a:moveTo>
                  <a:pt x="671513" y="5072063"/>
                </a:moveTo>
                <a:cubicBezTo>
                  <a:pt x="675617" y="4706853"/>
                  <a:pt x="692183" y="4543730"/>
                  <a:pt x="671513" y="4300722"/>
                </a:cubicBezTo>
                <a:cubicBezTo>
                  <a:pt x="650843" y="4057714"/>
                  <a:pt x="656301" y="3815623"/>
                  <a:pt x="671513" y="3576743"/>
                </a:cubicBezTo>
                <a:cubicBezTo>
                  <a:pt x="686725" y="3337863"/>
                  <a:pt x="638896" y="3072678"/>
                  <a:pt x="671513" y="2900128"/>
                </a:cubicBezTo>
                <a:cubicBezTo>
                  <a:pt x="704130" y="2727579"/>
                  <a:pt x="684183" y="2488941"/>
                  <a:pt x="671513" y="2176150"/>
                </a:cubicBezTo>
                <a:cubicBezTo>
                  <a:pt x="658843" y="1863359"/>
                  <a:pt x="660528" y="1881937"/>
                  <a:pt x="671513" y="1641624"/>
                </a:cubicBezTo>
                <a:cubicBezTo>
                  <a:pt x="682498" y="1401311"/>
                  <a:pt x="658822" y="1329046"/>
                  <a:pt x="671513" y="1107097"/>
                </a:cubicBezTo>
                <a:cubicBezTo>
                  <a:pt x="684204" y="885148"/>
                  <a:pt x="707295" y="565150"/>
                  <a:pt x="671513" y="335756"/>
                </a:cubicBezTo>
                <a:cubicBezTo>
                  <a:pt x="685562" y="141533"/>
                  <a:pt x="821524" y="-22867"/>
                  <a:pt x="1007269" y="0"/>
                </a:cubicBezTo>
                <a:cubicBezTo>
                  <a:pt x="1178430" y="-10788"/>
                  <a:pt x="1313142" y="-19186"/>
                  <a:pt x="1598200" y="0"/>
                </a:cubicBezTo>
                <a:cubicBezTo>
                  <a:pt x="1883258" y="19186"/>
                  <a:pt x="1913666" y="-8773"/>
                  <a:pt x="2189131" y="0"/>
                </a:cubicBezTo>
                <a:cubicBezTo>
                  <a:pt x="2464596" y="8773"/>
                  <a:pt x="2556528" y="-9978"/>
                  <a:pt x="2860644" y="0"/>
                </a:cubicBezTo>
                <a:cubicBezTo>
                  <a:pt x="3164760" y="9978"/>
                  <a:pt x="3266894" y="-22798"/>
                  <a:pt x="3451575" y="0"/>
                </a:cubicBezTo>
                <a:cubicBezTo>
                  <a:pt x="3636256" y="22798"/>
                  <a:pt x="3967981" y="-12086"/>
                  <a:pt x="4163378" y="0"/>
                </a:cubicBezTo>
                <a:cubicBezTo>
                  <a:pt x="4358775" y="12086"/>
                  <a:pt x="4809862" y="21396"/>
                  <a:pt x="5036344" y="0"/>
                </a:cubicBezTo>
                <a:cubicBezTo>
                  <a:pt x="5216678" y="3968"/>
                  <a:pt x="5370039" y="165039"/>
                  <a:pt x="5372100" y="335756"/>
                </a:cubicBezTo>
                <a:cubicBezTo>
                  <a:pt x="5388291" y="532420"/>
                  <a:pt x="5241433" y="686524"/>
                  <a:pt x="5036344" y="671512"/>
                </a:cubicBezTo>
                <a:cubicBezTo>
                  <a:pt x="4881871" y="681127"/>
                  <a:pt x="4776659" y="655684"/>
                  <a:pt x="4700588" y="671513"/>
                </a:cubicBezTo>
                <a:cubicBezTo>
                  <a:pt x="4696549" y="995310"/>
                  <a:pt x="4691626" y="1131027"/>
                  <a:pt x="4700588" y="1442854"/>
                </a:cubicBezTo>
                <a:cubicBezTo>
                  <a:pt x="4709550" y="1754681"/>
                  <a:pt x="4690455" y="1864512"/>
                  <a:pt x="4700588" y="1977380"/>
                </a:cubicBezTo>
                <a:cubicBezTo>
                  <a:pt x="4710721" y="2090248"/>
                  <a:pt x="4721177" y="2459068"/>
                  <a:pt x="4700588" y="2653995"/>
                </a:cubicBezTo>
                <a:cubicBezTo>
                  <a:pt x="4679999" y="2848922"/>
                  <a:pt x="4704667" y="3012135"/>
                  <a:pt x="4700588" y="3283247"/>
                </a:cubicBezTo>
                <a:cubicBezTo>
                  <a:pt x="4696509" y="3554359"/>
                  <a:pt x="4704898" y="3755597"/>
                  <a:pt x="4700588" y="4054589"/>
                </a:cubicBezTo>
                <a:cubicBezTo>
                  <a:pt x="4696278" y="4353581"/>
                  <a:pt x="4680546" y="4358912"/>
                  <a:pt x="4700588" y="4589115"/>
                </a:cubicBezTo>
                <a:cubicBezTo>
                  <a:pt x="4720630" y="4819318"/>
                  <a:pt x="4677688" y="5076636"/>
                  <a:pt x="4700588" y="5407819"/>
                </a:cubicBezTo>
                <a:cubicBezTo>
                  <a:pt x="4679530" y="5610318"/>
                  <a:pt x="4517760" y="5724730"/>
                  <a:pt x="4364832" y="5743575"/>
                </a:cubicBezTo>
                <a:cubicBezTo>
                  <a:pt x="4119764" y="5760813"/>
                  <a:pt x="3998106" y="5742016"/>
                  <a:pt x="3693319" y="5743575"/>
                </a:cubicBezTo>
                <a:cubicBezTo>
                  <a:pt x="3388532" y="5745134"/>
                  <a:pt x="3155120" y="5773448"/>
                  <a:pt x="2941225" y="5743575"/>
                </a:cubicBezTo>
                <a:cubicBezTo>
                  <a:pt x="2727330" y="5713702"/>
                  <a:pt x="2517769" y="5750656"/>
                  <a:pt x="2350294" y="5743575"/>
                </a:cubicBezTo>
                <a:cubicBezTo>
                  <a:pt x="2182819" y="5736494"/>
                  <a:pt x="1940052" y="5727302"/>
                  <a:pt x="1598200" y="5743575"/>
                </a:cubicBezTo>
                <a:cubicBezTo>
                  <a:pt x="1256348" y="5759848"/>
                  <a:pt x="1230358" y="5743215"/>
                  <a:pt x="1007269" y="5743575"/>
                </a:cubicBezTo>
                <a:cubicBezTo>
                  <a:pt x="784180" y="5743935"/>
                  <a:pt x="669121" y="5739343"/>
                  <a:pt x="335756" y="5743575"/>
                </a:cubicBezTo>
                <a:cubicBezTo>
                  <a:pt x="168778" y="5733296"/>
                  <a:pt x="13083" y="5610913"/>
                  <a:pt x="0" y="5407819"/>
                </a:cubicBezTo>
                <a:cubicBezTo>
                  <a:pt x="168" y="5211703"/>
                  <a:pt x="124957" y="5044880"/>
                  <a:pt x="335756" y="5072063"/>
                </a:cubicBezTo>
                <a:cubicBezTo>
                  <a:pt x="487324" y="5080007"/>
                  <a:pt x="604193" y="5068802"/>
                  <a:pt x="671513" y="5072063"/>
                </a:cubicBezTo>
                <a:close/>
                <a:moveTo>
                  <a:pt x="1007269" y="0"/>
                </a:moveTo>
                <a:cubicBezTo>
                  <a:pt x="1220440" y="11288"/>
                  <a:pt x="1383673" y="168206"/>
                  <a:pt x="1343025" y="335756"/>
                </a:cubicBezTo>
                <a:cubicBezTo>
                  <a:pt x="1334068" y="517850"/>
                  <a:pt x="1210341" y="657559"/>
                  <a:pt x="1007269" y="671512"/>
                </a:cubicBezTo>
                <a:cubicBezTo>
                  <a:pt x="921565" y="658784"/>
                  <a:pt x="829237" y="581519"/>
                  <a:pt x="839391" y="503634"/>
                </a:cubicBezTo>
                <a:cubicBezTo>
                  <a:pt x="838248" y="412690"/>
                  <a:pt x="922301" y="334871"/>
                  <a:pt x="1007269" y="335756"/>
                </a:cubicBezTo>
                <a:cubicBezTo>
                  <a:pt x="1154400" y="325145"/>
                  <a:pt x="1261792" y="324781"/>
                  <a:pt x="1343025" y="335756"/>
                </a:cubicBezTo>
                <a:moveTo>
                  <a:pt x="4700588" y="671513"/>
                </a:moveTo>
                <a:cubicBezTo>
                  <a:pt x="4529104" y="671316"/>
                  <a:pt x="4363574" y="680856"/>
                  <a:pt x="4195834" y="671513"/>
                </a:cubicBezTo>
                <a:cubicBezTo>
                  <a:pt x="4028094" y="662170"/>
                  <a:pt x="3809886" y="662161"/>
                  <a:pt x="3617214" y="671513"/>
                </a:cubicBezTo>
                <a:cubicBezTo>
                  <a:pt x="3424542" y="680865"/>
                  <a:pt x="3321807" y="673228"/>
                  <a:pt x="3075528" y="671513"/>
                </a:cubicBezTo>
                <a:cubicBezTo>
                  <a:pt x="2829249" y="669798"/>
                  <a:pt x="2667871" y="681807"/>
                  <a:pt x="2459974" y="671513"/>
                </a:cubicBezTo>
                <a:cubicBezTo>
                  <a:pt x="2252077" y="661219"/>
                  <a:pt x="2111298" y="659132"/>
                  <a:pt x="1955221" y="671513"/>
                </a:cubicBezTo>
                <a:cubicBezTo>
                  <a:pt x="1799144" y="683894"/>
                  <a:pt x="1365184" y="651416"/>
                  <a:pt x="1007269" y="671513"/>
                </a:cubicBezTo>
                <a:moveTo>
                  <a:pt x="335756" y="5072063"/>
                </a:moveTo>
                <a:cubicBezTo>
                  <a:pt x="428587" y="5074612"/>
                  <a:pt x="490724" y="5160338"/>
                  <a:pt x="503634" y="5239941"/>
                </a:cubicBezTo>
                <a:cubicBezTo>
                  <a:pt x="505154" y="5337730"/>
                  <a:pt x="430596" y="5416132"/>
                  <a:pt x="335756" y="5407819"/>
                </a:cubicBezTo>
                <a:cubicBezTo>
                  <a:pt x="425617" y="5419071"/>
                  <a:pt x="598366" y="5392996"/>
                  <a:pt x="671513" y="5407819"/>
                </a:cubicBezTo>
                <a:moveTo>
                  <a:pt x="335756" y="5743575"/>
                </a:moveTo>
                <a:cubicBezTo>
                  <a:pt x="501313" y="5783622"/>
                  <a:pt x="651494" y="5592562"/>
                  <a:pt x="671512" y="5407819"/>
                </a:cubicBezTo>
                <a:cubicBezTo>
                  <a:pt x="686002" y="5273555"/>
                  <a:pt x="689464" y="5204005"/>
                  <a:pt x="671513" y="5072063"/>
                </a:cubicBezTo>
              </a:path>
              <a:path w="5372100" h="5743575" fill="none" stroke="0" extrusionOk="0">
                <a:moveTo>
                  <a:pt x="671513" y="5072063"/>
                </a:moveTo>
                <a:cubicBezTo>
                  <a:pt x="701890" y="4746610"/>
                  <a:pt x="701672" y="4581231"/>
                  <a:pt x="671513" y="4348085"/>
                </a:cubicBezTo>
                <a:cubicBezTo>
                  <a:pt x="641354" y="4114939"/>
                  <a:pt x="700512" y="3779776"/>
                  <a:pt x="671513" y="3624106"/>
                </a:cubicBezTo>
                <a:cubicBezTo>
                  <a:pt x="642514" y="3468436"/>
                  <a:pt x="652982" y="3247252"/>
                  <a:pt x="671513" y="2947491"/>
                </a:cubicBezTo>
                <a:cubicBezTo>
                  <a:pt x="690044" y="2647730"/>
                  <a:pt x="648672" y="2471941"/>
                  <a:pt x="671513" y="2318239"/>
                </a:cubicBezTo>
                <a:cubicBezTo>
                  <a:pt x="694354" y="2164537"/>
                  <a:pt x="671347" y="1753104"/>
                  <a:pt x="671513" y="1546897"/>
                </a:cubicBezTo>
                <a:cubicBezTo>
                  <a:pt x="671679" y="1340690"/>
                  <a:pt x="670313" y="1198790"/>
                  <a:pt x="671513" y="965008"/>
                </a:cubicBezTo>
                <a:cubicBezTo>
                  <a:pt x="672713" y="731226"/>
                  <a:pt x="688241" y="461766"/>
                  <a:pt x="671513" y="335756"/>
                </a:cubicBezTo>
                <a:cubicBezTo>
                  <a:pt x="666615" y="161936"/>
                  <a:pt x="829304" y="4191"/>
                  <a:pt x="1007269" y="0"/>
                </a:cubicBezTo>
                <a:cubicBezTo>
                  <a:pt x="1282269" y="9468"/>
                  <a:pt x="1411480" y="2457"/>
                  <a:pt x="1557909" y="0"/>
                </a:cubicBezTo>
                <a:cubicBezTo>
                  <a:pt x="1704338" y="-2457"/>
                  <a:pt x="1942960" y="219"/>
                  <a:pt x="2189131" y="0"/>
                </a:cubicBezTo>
                <a:cubicBezTo>
                  <a:pt x="2435302" y="-219"/>
                  <a:pt x="2665196" y="-6030"/>
                  <a:pt x="2860644" y="0"/>
                </a:cubicBezTo>
                <a:cubicBezTo>
                  <a:pt x="3056092" y="6030"/>
                  <a:pt x="3286168" y="-17311"/>
                  <a:pt x="3612738" y="0"/>
                </a:cubicBezTo>
                <a:cubicBezTo>
                  <a:pt x="3939308" y="17311"/>
                  <a:pt x="3976195" y="-19640"/>
                  <a:pt x="4163378" y="0"/>
                </a:cubicBezTo>
                <a:cubicBezTo>
                  <a:pt x="4350561" y="19640"/>
                  <a:pt x="4848265" y="5169"/>
                  <a:pt x="5036344" y="0"/>
                </a:cubicBezTo>
                <a:cubicBezTo>
                  <a:pt x="5214639" y="-23454"/>
                  <a:pt x="5390791" y="191284"/>
                  <a:pt x="5372100" y="335756"/>
                </a:cubicBezTo>
                <a:cubicBezTo>
                  <a:pt x="5357918" y="542617"/>
                  <a:pt x="5249262" y="702765"/>
                  <a:pt x="5036344" y="671512"/>
                </a:cubicBezTo>
                <a:cubicBezTo>
                  <a:pt x="4882708" y="678646"/>
                  <a:pt x="4817221" y="675383"/>
                  <a:pt x="4700588" y="671513"/>
                </a:cubicBezTo>
                <a:cubicBezTo>
                  <a:pt x="4695325" y="928043"/>
                  <a:pt x="4710213" y="1133621"/>
                  <a:pt x="4700588" y="1253402"/>
                </a:cubicBezTo>
                <a:cubicBezTo>
                  <a:pt x="4690963" y="1373183"/>
                  <a:pt x="4695960" y="1637882"/>
                  <a:pt x="4700588" y="1930017"/>
                </a:cubicBezTo>
                <a:cubicBezTo>
                  <a:pt x="4705216" y="2222153"/>
                  <a:pt x="4733908" y="2413818"/>
                  <a:pt x="4700588" y="2606632"/>
                </a:cubicBezTo>
                <a:cubicBezTo>
                  <a:pt x="4667268" y="2799446"/>
                  <a:pt x="4708031" y="2985644"/>
                  <a:pt x="4700588" y="3141158"/>
                </a:cubicBezTo>
                <a:cubicBezTo>
                  <a:pt x="4693145" y="3296672"/>
                  <a:pt x="4667198" y="3525267"/>
                  <a:pt x="4700588" y="3865136"/>
                </a:cubicBezTo>
                <a:cubicBezTo>
                  <a:pt x="4733978" y="4205005"/>
                  <a:pt x="4714035" y="4350914"/>
                  <a:pt x="4700588" y="4541752"/>
                </a:cubicBezTo>
                <a:cubicBezTo>
                  <a:pt x="4687141" y="4732590"/>
                  <a:pt x="4735222" y="4998495"/>
                  <a:pt x="4700588" y="5407819"/>
                </a:cubicBezTo>
                <a:cubicBezTo>
                  <a:pt x="4729735" y="5614582"/>
                  <a:pt x="4571159" y="5730678"/>
                  <a:pt x="4364832" y="5743575"/>
                </a:cubicBezTo>
                <a:cubicBezTo>
                  <a:pt x="4200250" y="5737203"/>
                  <a:pt x="3918586" y="5742205"/>
                  <a:pt x="3773901" y="5743575"/>
                </a:cubicBezTo>
                <a:cubicBezTo>
                  <a:pt x="3629216" y="5744945"/>
                  <a:pt x="3331605" y="5738307"/>
                  <a:pt x="3142679" y="5743575"/>
                </a:cubicBezTo>
                <a:cubicBezTo>
                  <a:pt x="2953753" y="5748843"/>
                  <a:pt x="2788533" y="5749633"/>
                  <a:pt x="2592039" y="5743575"/>
                </a:cubicBezTo>
                <a:cubicBezTo>
                  <a:pt x="2395545" y="5737517"/>
                  <a:pt x="2090474" y="5731446"/>
                  <a:pt x="1960817" y="5743575"/>
                </a:cubicBezTo>
                <a:cubicBezTo>
                  <a:pt x="1831160" y="5755704"/>
                  <a:pt x="1575424" y="5734842"/>
                  <a:pt x="1369886" y="5743575"/>
                </a:cubicBezTo>
                <a:cubicBezTo>
                  <a:pt x="1164348" y="5752308"/>
                  <a:pt x="567386" y="5786506"/>
                  <a:pt x="335756" y="5743575"/>
                </a:cubicBezTo>
                <a:cubicBezTo>
                  <a:pt x="128316" y="5775364"/>
                  <a:pt x="-1119" y="5617787"/>
                  <a:pt x="0" y="5407819"/>
                </a:cubicBezTo>
                <a:cubicBezTo>
                  <a:pt x="37815" y="5236034"/>
                  <a:pt x="139875" y="5071797"/>
                  <a:pt x="335756" y="5072063"/>
                </a:cubicBezTo>
                <a:cubicBezTo>
                  <a:pt x="470393" y="5068957"/>
                  <a:pt x="594659" y="5056379"/>
                  <a:pt x="671513" y="5072063"/>
                </a:cubicBezTo>
                <a:close/>
                <a:moveTo>
                  <a:pt x="1007269" y="0"/>
                </a:moveTo>
                <a:cubicBezTo>
                  <a:pt x="1174373" y="-13876"/>
                  <a:pt x="1346472" y="130050"/>
                  <a:pt x="1343025" y="335756"/>
                </a:cubicBezTo>
                <a:cubicBezTo>
                  <a:pt x="1308338" y="529792"/>
                  <a:pt x="1205702" y="657491"/>
                  <a:pt x="1007269" y="671512"/>
                </a:cubicBezTo>
                <a:cubicBezTo>
                  <a:pt x="912079" y="652801"/>
                  <a:pt x="842847" y="597386"/>
                  <a:pt x="839391" y="503634"/>
                </a:cubicBezTo>
                <a:cubicBezTo>
                  <a:pt x="829102" y="390246"/>
                  <a:pt x="915470" y="347893"/>
                  <a:pt x="1007269" y="335756"/>
                </a:cubicBezTo>
                <a:cubicBezTo>
                  <a:pt x="1156650" y="350934"/>
                  <a:pt x="1259419" y="343399"/>
                  <a:pt x="1343025" y="335756"/>
                </a:cubicBezTo>
                <a:moveTo>
                  <a:pt x="4700588" y="671513"/>
                </a:moveTo>
                <a:cubicBezTo>
                  <a:pt x="4417337" y="644251"/>
                  <a:pt x="4285034" y="698949"/>
                  <a:pt x="4011168" y="671513"/>
                </a:cubicBezTo>
                <a:cubicBezTo>
                  <a:pt x="3737302" y="644077"/>
                  <a:pt x="3682577" y="685636"/>
                  <a:pt x="3506415" y="671513"/>
                </a:cubicBezTo>
                <a:cubicBezTo>
                  <a:pt x="3330253" y="657390"/>
                  <a:pt x="3202578" y="668210"/>
                  <a:pt x="2964728" y="671513"/>
                </a:cubicBezTo>
                <a:cubicBezTo>
                  <a:pt x="2726878" y="674816"/>
                  <a:pt x="2622279" y="672375"/>
                  <a:pt x="2386108" y="671513"/>
                </a:cubicBezTo>
                <a:cubicBezTo>
                  <a:pt x="2149937" y="670651"/>
                  <a:pt x="1998790" y="664040"/>
                  <a:pt x="1770555" y="671513"/>
                </a:cubicBezTo>
                <a:cubicBezTo>
                  <a:pt x="1542320" y="678986"/>
                  <a:pt x="1238438" y="638290"/>
                  <a:pt x="1007269" y="671513"/>
                </a:cubicBezTo>
                <a:moveTo>
                  <a:pt x="335756" y="5072063"/>
                </a:moveTo>
                <a:cubicBezTo>
                  <a:pt x="432167" y="5063735"/>
                  <a:pt x="488312" y="5157844"/>
                  <a:pt x="503634" y="5239941"/>
                </a:cubicBezTo>
                <a:cubicBezTo>
                  <a:pt x="515697" y="5334815"/>
                  <a:pt x="416736" y="5403977"/>
                  <a:pt x="335756" y="5407819"/>
                </a:cubicBezTo>
                <a:cubicBezTo>
                  <a:pt x="461527" y="5406023"/>
                  <a:pt x="561497" y="5424483"/>
                  <a:pt x="671513" y="5407819"/>
                </a:cubicBezTo>
                <a:moveTo>
                  <a:pt x="335756" y="5743575"/>
                </a:moveTo>
                <a:cubicBezTo>
                  <a:pt x="521538" y="5759214"/>
                  <a:pt x="662075" y="5593371"/>
                  <a:pt x="671512" y="5407819"/>
                </a:cubicBezTo>
                <a:cubicBezTo>
                  <a:pt x="666699" y="5304842"/>
                  <a:pt x="674523" y="5178546"/>
                  <a:pt x="671513" y="5072063"/>
                </a:cubicBezTo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817194684">
                  <a:prstGeom prst="verticalScroll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</a:rPr>
              <a:t>Jac Abertawe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r>
              <a:rPr lang="en-GB" sz="2000" dirty="0">
                <a:solidFill>
                  <a:schemeClr val="tx1"/>
                </a:solidFill>
              </a:rPr>
              <a:t>J</a:t>
            </a:r>
          </a:p>
          <a:p>
            <a:r>
              <a:rPr lang="en-GB" sz="2000" dirty="0">
                <a:solidFill>
                  <a:schemeClr val="tx1"/>
                </a:solidFill>
              </a:rPr>
              <a:t>A</a:t>
            </a:r>
          </a:p>
          <a:p>
            <a:r>
              <a:rPr lang="en-GB" sz="2000" dirty="0">
                <a:solidFill>
                  <a:schemeClr val="tx1"/>
                </a:solidFill>
              </a:rPr>
              <a:t>C</a:t>
            </a:r>
          </a:p>
          <a:p>
            <a:endParaRPr lang="en-GB" sz="2000" dirty="0">
              <a:solidFill>
                <a:schemeClr val="tx1"/>
              </a:solidFill>
            </a:endParaRPr>
          </a:p>
          <a:p>
            <a:r>
              <a:rPr lang="en-GB" sz="2000" dirty="0">
                <a:solidFill>
                  <a:schemeClr val="tx1"/>
                </a:solidFill>
              </a:rPr>
              <a:t>A</a:t>
            </a:r>
          </a:p>
          <a:p>
            <a:r>
              <a:rPr lang="en-GB" sz="2000" dirty="0">
                <a:solidFill>
                  <a:schemeClr val="tx1"/>
                </a:solidFill>
              </a:rPr>
              <a:t>B</a:t>
            </a:r>
          </a:p>
          <a:p>
            <a:r>
              <a:rPr lang="en-GB" sz="2000" dirty="0">
                <a:solidFill>
                  <a:schemeClr val="tx1"/>
                </a:solidFill>
              </a:rPr>
              <a:t>E</a:t>
            </a:r>
          </a:p>
          <a:p>
            <a:r>
              <a:rPr lang="en-GB" sz="2000" dirty="0">
                <a:solidFill>
                  <a:schemeClr val="tx1"/>
                </a:solidFill>
              </a:rPr>
              <a:t>R</a:t>
            </a:r>
          </a:p>
          <a:p>
            <a:r>
              <a:rPr lang="en-GB" sz="2000" dirty="0">
                <a:solidFill>
                  <a:schemeClr val="tx1"/>
                </a:solidFill>
              </a:rPr>
              <a:t>T</a:t>
            </a:r>
          </a:p>
          <a:p>
            <a:r>
              <a:rPr lang="en-GB" sz="2000" dirty="0">
                <a:solidFill>
                  <a:schemeClr val="tx1"/>
                </a:solidFill>
              </a:rPr>
              <a:t>A</a:t>
            </a:r>
          </a:p>
          <a:p>
            <a:r>
              <a:rPr lang="en-GB" sz="2000" dirty="0">
                <a:solidFill>
                  <a:schemeClr val="tx1"/>
                </a:solidFill>
              </a:rPr>
              <a:t>W</a:t>
            </a:r>
          </a:p>
          <a:p>
            <a:r>
              <a:rPr lang="en-GB" sz="2000" dirty="0">
                <a:solidFill>
                  <a:schemeClr val="tx1"/>
                </a:solidFill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24870983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13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Owain lecrass</dc:creator>
  <cp:lastModifiedBy>Owain lecrass</cp:lastModifiedBy>
  <cp:revision>1</cp:revision>
  <dcterms:created xsi:type="dcterms:W3CDTF">2021-02-18T12:28:20Z</dcterms:created>
  <dcterms:modified xsi:type="dcterms:W3CDTF">2021-02-18T12:34:21Z</dcterms:modified>
</cp:coreProperties>
</file>