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0" r:id="rId4"/>
    <p:sldId id="265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BF35-104A-41AE-872A-EEB6C4543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4B7CD-0FFA-413F-94E9-52CB0F096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184B2-65EE-4B09-AAF6-619E6E13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9D465-1BDC-4038-89E6-EB4A46D3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39B24-F5ED-4458-A713-148F3BC5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18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17F2-B778-4A28-BB49-98C67B73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57E92-ACC0-4730-8205-A543D8F9A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F91C1-A3FA-4679-8DD5-37D8B87E7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22EF0-5F1E-41C3-8FC6-66389EAA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D1139-D151-43AC-8D34-023F1B47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347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411519-4943-4BCA-83FE-46F28EDBD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10986-30C9-4C33-A7BA-0567386A4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0C592-F10F-4BF3-B3E6-C003DF56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D342A-13D2-463B-AF02-D1FF8ED0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44131-1805-49EE-A5D7-C444C9D23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34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2238-91EB-4D4F-91D9-CC8496CF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B452F-1DC7-4345-826D-25889F39C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DC92B-2739-4B94-8A22-EA833983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D3B18-651B-47B1-AE8E-01D2311EE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AFEC9-4156-4DAA-84BB-C00C498B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81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54B8-7BA8-419B-8FF4-E2C279F0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8A9CE-A2F2-418C-9FDB-0F31D24DC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A5169-13D8-4600-BDF0-5EE0D40E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1965E-ED60-4080-A8DC-38BE5D5D3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DC75D-861A-489F-92E4-0962F5DE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00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B091-9851-4F42-A196-CA7A51E0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661A8-4E53-4F21-B3A4-E04276CF8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DD049-8C3E-4E86-AA4B-953614C02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6DCD5-CF31-4E77-9BC0-5D4BBDA4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8445B-BB98-4093-857B-BB60A466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F6484-8A74-497E-9D4A-2C0CE021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3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9744-ACA3-48A3-95B9-E0687D64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C55D9-4586-4401-A593-DDB775F36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A82ED-2D68-43EA-ACC7-773E43551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BDE14-A0B5-428F-A6AC-4310264E7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AD9083-B3F9-4FC0-99A4-76B8DD693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189E9-7DAE-4610-9E36-96094349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131D2-6244-4B4C-B15A-2AB9922D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4E129-B045-4062-9EEF-0DB83ECC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96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BA6A-A715-4794-9AB2-5670D462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B00657-3B2B-4279-A2C0-2DC1FF1A1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9DF55D-EF65-49CC-84C2-45DC28DD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02E76-8A96-482B-A9E6-6342B4C4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12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664413-2DB2-4F38-8042-2400C815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661E0-50AF-4259-8A88-BC34605E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BB682-7486-4165-8C36-0E777070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29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86618-4FB6-4037-9C8F-7543CDEA6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93B3C-0C7D-4AB6-A993-FCFEE9B8C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4CD90-A2EC-4DAC-A43C-63AF0B01D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D310F-6157-42A0-A97C-BE140D02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D4ECE-5CB7-49E5-A8D9-95F27731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18D8B-BEEB-44C1-8FDE-10E6138CE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25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3DB5-C6F0-4EC4-9768-3973A4D60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3AA57-363F-4A1C-A439-8DCF72696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EA817-3490-496E-9C39-ED4C2FC50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90632-B738-43E8-B746-2501DC84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13B59-36B3-44CD-AB04-4106AE28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9B8C7-D03E-4340-8740-4A82E57C3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3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5A0A94-E2EC-47B6-9A08-D51D1BB17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18293-1FCD-4120-B28F-3613B041C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78AD-99B1-45AD-B2A4-F111AA769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F858C-F7DA-498E-B610-884FECF4C3DB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55DBB-406D-4425-9795-3FDE12D3F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8B7DB-98B4-4B96-ABBA-E8E492157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EA76B-1DB6-4C98-85B2-6F3CAE5C71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90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08C507-5CAC-4389-8C90-C705417D6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7" y="466725"/>
            <a:ext cx="10563225" cy="59245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5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20"/>
    </mc:Choice>
    <mc:Fallback>
      <p:transition spd="slow" advTm="3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607DD1-DC24-4249-A5C1-DEFA56398BA6}"/>
              </a:ext>
            </a:extLst>
          </p:cNvPr>
          <p:cNvSpPr/>
          <p:nvPr/>
        </p:nvSpPr>
        <p:spPr>
          <a:xfrm>
            <a:off x="9106678" y="438539"/>
            <a:ext cx="2873828" cy="62398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77DB5-5882-4907-8EC0-00269A6927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1308" y="113605"/>
            <a:ext cx="6907321" cy="1687203"/>
          </a:xfrm>
        </p:spPr>
        <p:txBody>
          <a:bodyPr anchor="ctr" anchorCtr="0"/>
          <a:lstStyle/>
          <a:p>
            <a:pPr lvl="0"/>
            <a:r>
              <a:rPr lang="cy-GB" sz="4000" b="1" dirty="0">
                <a:latin typeface="Papyrus" pitchFamily="66"/>
              </a:rPr>
              <a:t>Y Planedau </a:t>
            </a:r>
            <a:r>
              <a:rPr lang="en-GB" sz="4000" dirty="0">
                <a:latin typeface="Papyrus" pitchFamily="66"/>
              </a:rPr>
              <a:t/>
            </a:r>
            <a:br>
              <a:rPr lang="en-GB" sz="4000" dirty="0">
                <a:latin typeface="Papyrus" pitchFamily="66"/>
              </a:rPr>
            </a:br>
            <a:endParaRPr lang="en-GB" sz="4000" dirty="0">
              <a:latin typeface="Papyrus" pitchFamily="66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1C659898-8796-4B00-8638-FE199E825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65" y="1082631"/>
            <a:ext cx="8456746" cy="15366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8246F182-6299-469F-8F75-24D0990B5C7B}"/>
              </a:ext>
            </a:extLst>
          </p:cNvPr>
          <p:cNvSpPr txBox="1"/>
          <p:nvPr/>
        </p:nvSpPr>
        <p:spPr>
          <a:xfrm>
            <a:off x="9127778" y="472918"/>
            <a:ext cx="2804684" cy="6186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latin typeface="Comic Sans MS" panose="030F0702030302020204" pitchFamily="66" charset="0"/>
              </a:rPr>
              <a:t>Mat Iaith Y </a:t>
            </a:r>
            <a:r>
              <a:rPr lang="en-GB" sz="1200" b="1" dirty="0" err="1">
                <a:latin typeface="Comic Sans MS" panose="030F0702030302020204" pitchFamily="66" charset="0"/>
              </a:rPr>
              <a:t>Planedau</a:t>
            </a:r>
            <a:endParaRPr lang="en-GB" sz="1200" b="1" dirty="0">
              <a:latin typeface="Comic Sans MS" panose="030F0702030302020204" pitchFamily="66" charset="0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1" dirty="0"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Haul- the Sun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Lliw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- colour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 err="1">
                <a:latin typeface="Comic Sans MS" panose="030F0702030302020204" pitchFamily="66" charset="0"/>
              </a:rPr>
              <a:t>Pellter</a:t>
            </a:r>
            <a:r>
              <a:rPr lang="en-GB" sz="1200" dirty="0"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latin typeface="Comic Sans MS" panose="030F0702030302020204" pitchFamily="66" charset="0"/>
              </a:rPr>
              <a:t>o’r</a:t>
            </a:r>
            <a:r>
              <a:rPr lang="en-GB" sz="1200" dirty="0">
                <a:latin typeface="Comic Sans MS" panose="030F0702030302020204" pitchFamily="66" charset="0"/>
              </a:rPr>
              <a:t> haul- distance from the Sun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Amser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 </a:t>
            </a: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Cylch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- time taken to orbit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 err="1">
                <a:latin typeface="Comic Sans MS" panose="030F0702030302020204" pitchFamily="66" charset="0"/>
              </a:rPr>
              <a:t>Amser</a:t>
            </a:r>
            <a:r>
              <a:rPr lang="en-GB" sz="1200" dirty="0"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latin typeface="Comic Sans MS" panose="030F0702030302020204" pitchFamily="66" charset="0"/>
              </a:rPr>
              <a:t>orbid</a:t>
            </a:r>
            <a:r>
              <a:rPr lang="en-GB" sz="1200" dirty="0">
                <a:latin typeface="Comic Sans MS" panose="030F0702030302020204" pitchFamily="66" charset="0"/>
              </a:rPr>
              <a:t>- time taken to orbit the Sun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Tymheredd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- temperature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uFillTx/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 err="1">
                <a:latin typeface="Comic Sans MS" panose="030F0702030302020204" pitchFamily="66" charset="0"/>
              </a:rPr>
              <a:t>Maint</a:t>
            </a:r>
            <a:r>
              <a:rPr lang="en-GB" sz="1200" dirty="0">
                <a:latin typeface="Comic Sans MS" panose="030F0702030302020204" pitchFamily="66" charset="0"/>
              </a:rPr>
              <a:t> y </a:t>
            </a:r>
            <a:r>
              <a:rPr lang="en-GB" sz="1200" dirty="0" err="1">
                <a:latin typeface="Comic Sans MS" panose="030F0702030302020204" pitchFamily="66" charset="0"/>
              </a:rPr>
              <a:t>planedau</a:t>
            </a:r>
            <a:r>
              <a:rPr lang="en-GB" sz="1200" dirty="0">
                <a:latin typeface="Comic Sans MS" panose="030F0702030302020204" pitchFamily="66" charset="0"/>
              </a:rPr>
              <a:t>- size of the planet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Diamedr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- diameter (distance around the planet)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uFillTx/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 err="1">
                <a:latin typeface="Comic Sans MS" panose="030F0702030302020204" pitchFamily="66" charset="0"/>
              </a:rPr>
              <a:t>Lleuad</a:t>
            </a:r>
            <a:r>
              <a:rPr lang="en-GB" sz="1200" dirty="0">
                <a:latin typeface="Comic Sans MS" panose="030F0702030302020204" pitchFamily="66" charset="0"/>
              </a:rPr>
              <a:t>- moon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Sawl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 </a:t>
            </a: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lleuad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? How many moons?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uFillTx/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omic Sans MS" panose="030F0702030302020204" pitchFamily="66" charset="0"/>
              </a:rPr>
              <a:t>Planed </a:t>
            </a:r>
            <a:r>
              <a:rPr lang="en-GB" sz="1200" dirty="0" err="1">
                <a:latin typeface="Comic Sans MS" panose="030F0702030302020204" pitchFamily="66" charset="0"/>
              </a:rPr>
              <a:t>fwyaf</a:t>
            </a:r>
            <a:r>
              <a:rPr lang="en-GB" sz="1200" dirty="0"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latin typeface="Comic Sans MS" panose="030F0702030302020204" pitchFamily="66" charset="0"/>
              </a:rPr>
              <a:t>o’r</a:t>
            </a:r>
            <a:r>
              <a:rPr lang="en-GB" sz="1200" dirty="0">
                <a:latin typeface="Comic Sans MS" panose="030F0702030302020204" pitchFamily="66" charset="0"/>
              </a:rPr>
              <a:t> haul- furthest planet from the Sun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>
                <a:latin typeface="Comic Sans MS" panose="030F0702030302020204" pitchFamily="66" charset="0"/>
              </a:rPr>
              <a:t>Planed </a:t>
            </a:r>
            <a:r>
              <a:rPr lang="en-GB" sz="1200" dirty="0" err="1">
                <a:latin typeface="Comic Sans MS" panose="030F0702030302020204" pitchFamily="66" charset="0"/>
              </a:rPr>
              <a:t>leiaf</a:t>
            </a:r>
            <a:r>
              <a:rPr lang="en-GB" sz="1200" dirty="0"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latin typeface="Comic Sans MS" panose="030F0702030302020204" pitchFamily="66" charset="0"/>
              </a:rPr>
              <a:t>o’r</a:t>
            </a:r>
            <a:r>
              <a:rPr lang="en-GB" sz="1200" dirty="0">
                <a:latin typeface="Comic Sans MS" panose="030F0702030302020204" pitchFamily="66" charset="0"/>
              </a:rPr>
              <a:t> haul- closest planet to the Sun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uFillTx/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Oer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- cold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 err="1">
                <a:latin typeface="Comic Sans MS" panose="030F0702030302020204" pitchFamily="66" charset="0"/>
              </a:rPr>
              <a:t>Oeraf</a:t>
            </a:r>
            <a:r>
              <a:rPr lang="en-GB" sz="1200" dirty="0">
                <a:latin typeface="Comic Sans MS" panose="030F0702030302020204" pitchFamily="66" charset="0"/>
              </a:rPr>
              <a:t>- coldest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Poeth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-warm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dirty="0" err="1">
                <a:latin typeface="Comic Sans MS" panose="030F0702030302020204" pitchFamily="66" charset="0"/>
              </a:rPr>
              <a:t>Poethaf</a:t>
            </a:r>
            <a:r>
              <a:rPr lang="en-GB" sz="1200" dirty="0">
                <a:latin typeface="Comic Sans MS" panose="030F0702030302020204" pitchFamily="66" charset="0"/>
              </a:rPr>
              <a:t>- warmest/hottest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 err="1">
                <a:uFillTx/>
                <a:latin typeface="Comic Sans MS" panose="030F0702030302020204" pitchFamily="66" charset="0"/>
              </a:rPr>
              <a:t>Sawl</a:t>
            </a:r>
            <a:r>
              <a:rPr lang="en-GB" sz="1200" b="0" i="0" u="none" strike="noStrike" kern="1200" cap="none" spc="0" baseline="0" dirty="0">
                <a:uFillTx/>
                <a:latin typeface="Comic Sans MS" panose="030F0702030302020204" pitchFamily="66" charset="0"/>
              </a:rPr>
              <a:t>? How many?</a:t>
            </a:r>
          </a:p>
        </p:txBody>
      </p:sp>
      <p:pic>
        <p:nvPicPr>
          <p:cNvPr id="5" name="Picture 1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A4392CA-AB63-4B77-B654-6F0A8AB32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65" y="2745934"/>
            <a:ext cx="8456746" cy="39324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535"/>
    </mc:Choice>
    <mc:Fallback>
      <p:transition spd="slow" advTm="17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622955-51D6-453B-93A3-3516E9017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179831"/>
            <a:ext cx="10905066" cy="44983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3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27"/>
    </mc:Choice>
    <mc:Fallback>
      <p:transition spd="slow" advTm="6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36DDA7-6A2B-49E2-9945-673CAC8C4C99}"/>
              </a:ext>
            </a:extLst>
          </p:cNvPr>
          <p:cNvSpPr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Y Planedau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Pa blaned ydy’r oeraf?_____________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Pa blaned ydy’r boethaf?___________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Sawl lleuad sy’n gyda Sadwrn?_______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Sawl lleuad sy’n gyda Neifion?_______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85"/>
    </mc:Choice>
    <mc:Fallback>
      <p:transition spd="slow" advTm="5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4B707E-0843-4E87-9540-A8902304C2D4}"/>
              </a:ext>
            </a:extLst>
          </p:cNvPr>
          <p:cNvSpPr/>
          <p:nvPr/>
        </p:nvSpPr>
        <p:spPr>
          <a:xfrm>
            <a:off x="1483567" y="270587"/>
            <a:ext cx="7293332" cy="652209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Dewiswch</a:t>
            </a:r>
            <a:r>
              <a:rPr lang="en-GB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un </a:t>
            </a:r>
            <a:r>
              <a:rPr lang="en-GB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blaned</a:t>
            </a:r>
            <a:r>
              <a:rPr lang="en-GB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Choose a planet. </a:t>
            </a:r>
          </a:p>
          <a:p>
            <a:pPr algn="ctr"/>
            <a:r>
              <a:rPr lang="en-GB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Ysgrifennwch</a:t>
            </a:r>
            <a:r>
              <a:rPr lang="en-GB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ffeithiau</a:t>
            </a:r>
            <a:r>
              <a:rPr lang="en-GB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Write some facts about the planet. Use the Mat Iaith to help you.</a:t>
            </a:r>
          </a:p>
          <a:p>
            <a:endParaRPr lang="en-GB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Enw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</a:t>
            </a: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Maint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</a:t>
            </a:r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diamedr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Lliw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</a:t>
            </a: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Pellter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o’r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haul___________</a:t>
            </a:r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miliwn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km</a:t>
            </a: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Sawl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Lleuad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</a:t>
            </a: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Amser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cylch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</a:t>
            </a: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Amser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orbid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</a:t>
            </a: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Tymheredd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_____°C</a:t>
            </a:r>
          </a:p>
          <a:p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BBC Cymru - Tacteg - Ffiseg - CA3">
            <a:extLst>
              <a:ext uri="{FF2B5EF4-FFF2-40B4-BE49-F238E27FC236}">
                <a16:creationId xmlns:a16="http://schemas.microsoft.com/office/drawing/2014/main" id="{19CEAF34-CFAA-4606-9945-7ECE56FE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64939"/>
            <a:ext cx="2972238" cy="11425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9AA19D-7DE4-476E-A442-AB1464EAA9B9}"/>
              </a:ext>
            </a:extLst>
          </p:cNvPr>
          <p:cNvSpPr/>
          <p:nvPr/>
        </p:nvSpPr>
        <p:spPr>
          <a:xfrm>
            <a:off x="4343400" y="1221773"/>
            <a:ext cx="1752600" cy="1409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0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55"/>
    </mc:Choice>
    <mc:Fallback>
      <p:transition spd="slow" advTm="10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163</Words>
  <Application>Microsoft Office PowerPoint</Application>
  <PresentationFormat>Widescreen</PresentationFormat>
  <Paragraphs>58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Papyrus</vt:lpstr>
      <vt:lpstr>Office Theme</vt:lpstr>
      <vt:lpstr>PowerPoint Presentation</vt:lpstr>
      <vt:lpstr>Y Planedau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Owain lecrass</dc:creator>
  <cp:lastModifiedBy>CLARE LECRASS</cp:lastModifiedBy>
  <cp:revision>4</cp:revision>
  <dcterms:created xsi:type="dcterms:W3CDTF">2021-02-25T23:09:39Z</dcterms:created>
  <dcterms:modified xsi:type="dcterms:W3CDTF">2021-02-26T13:22:23Z</dcterms:modified>
</cp:coreProperties>
</file>