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BDE2-79AB-441D-85CE-5EA0E5BED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48FCF-FB3E-49A4-A169-DC9C7A3B7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1BA6C-C197-41F7-81C4-CD6B9803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5F05-339A-4FE4-864C-8C77F32D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F1554-5C75-46A6-9671-34FB198D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3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8C72-8E00-429F-9D20-1C44953F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D0BD9E-E7C0-4033-A564-AE51FE0A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C0542-CA90-4E02-9B4F-37412E2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CD6A-02B6-4A76-83D7-3A34833C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CF24C-C3E1-4A3E-89FC-8FEA20F9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3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41A77-8CE2-45B4-BCAF-C6BC66A55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ECA03-D3F2-4B14-9351-AD0F58ED6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B7E7-A94A-4D79-A989-72B4E93E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B912C-2486-4F8C-B479-C1BFDADB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3EC0F-B7B6-495A-A5C7-4656FE21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2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2447-0FAE-4929-9E86-47FB8EE5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89776-BA20-42C3-8DF7-BCE42A0CA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2CC4F-BC9F-4B7B-87E7-248E89E9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320E0-2503-43E8-9DA6-59D7DE4E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432C-85F5-41CC-964E-8382D54A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5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3E4A-6E54-4582-95BF-13CF8050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602CE-02E3-4920-BF4D-FD82CEED1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BC025-E9FA-463C-8C23-337344BB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C02EB-9A9E-407A-8C8F-0DF2C2FB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FEF89-7337-435B-8364-AA6831CE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2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1635-82DC-4FB2-AD69-1B1F4332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B396-A4D4-44AD-A3B3-898A25EAC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E4225-D046-4F17-A38C-FF244A43B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564CD-3719-4CEB-877A-62349A83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A4446-E2FF-4226-AC55-F0E135A9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A693B-EAD6-49A8-A4F1-8B9B01F5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809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727B-CAB4-4B78-A2F8-9B230ADF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0DD43-B0B9-4382-B0F9-D3607EA70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CBD1C-DC99-481F-9EE2-5FA9AEAB3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AEDDA-651E-4B79-820F-AFFEE8326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E32BB-1E74-4D4D-8CD4-2246090AD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2A7E0-46CC-4129-8CDE-790FE21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CB67B-C3BE-4545-AF63-A387E134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8E7CF-5C08-4C3D-8CCA-AF8B7D05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43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088E-7983-4092-BE92-C60EFB3B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5E4FC-0383-4E84-B80C-9661135A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BB052-DDF9-4ADE-896E-FF425BA8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CAA48-0DB0-49EF-AFB6-CDB6986E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50CAE-EC57-496B-9FD1-22762BCF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D822E7-A619-4B28-B189-43035047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8CB03-E5FA-47C8-93F4-AB14AD70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1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8685-74EA-4E09-9869-F59FED91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92F2-E425-47BE-9BBD-B0DC2FA4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06FA4-FA30-43FF-9451-A2187C885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0965B-24ED-42DD-A983-1DB78EF2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FA11B-CAF1-4AC7-8CC1-36B168F7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58AD2-5858-4C23-904D-360BDCE1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4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1BCD9-1482-427B-B008-3FE6C80C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C5347-BA2D-45B4-8277-1816ED1C6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5611-0FE0-40CF-BCD7-E3BE6FAA4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E9C15-DD62-41B1-AB25-2142BEE9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E6661-4324-4368-A113-4874B2EF4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36F91-2EDE-4D99-ADE5-3D9036BF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73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8EAE0-2B48-4B00-9752-DD9CDBDB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9B335-3879-4574-966D-0DC79CF40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A51F-D266-42AD-832D-736D22FD4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3E68-38D3-4C4D-AC06-EF5286742A18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3CD36-5795-4F34-80EF-E409FA8C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98026-09B6-435D-AED3-6DE1BCC2E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928C4-15ED-4B1A-B795-CC6FBD9F0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2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BCE74-377B-47D0-8775-3FFD2C0A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04" y="643467"/>
            <a:ext cx="79871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2A1D7-7499-46B2-A44D-15B26A56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4" y="643467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FEA9D-8332-41AC-8295-135AA0D39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35" y="643467"/>
            <a:ext cx="657352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4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ABFE9A-E279-4545-A5F4-28FB42EC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80" y="643467"/>
            <a:ext cx="46518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7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EF6B7-E74E-4402-8AAB-60209F4A4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3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Owain lecrass</dc:creator>
  <cp:lastModifiedBy>Owain lecrass</cp:lastModifiedBy>
  <cp:revision>1</cp:revision>
  <dcterms:created xsi:type="dcterms:W3CDTF">2021-01-24T12:46:28Z</dcterms:created>
  <dcterms:modified xsi:type="dcterms:W3CDTF">2021-01-24T12:46:55Z</dcterms:modified>
</cp:coreProperties>
</file>