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8" r:id="rId2"/>
    <p:sldId id="264" r:id="rId3"/>
    <p:sldId id="268" r:id="rId4"/>
    <p:sldId id="269" r:id="rId5"/>
    <p:sldId id="270" r:id="rId6"/>
    <p:sldId id="271" r:id="rId7"/>
    <p:sldId id="272" r:id="rId8"/>
    <p:sldId id="267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Sassoon Infant Md" panose="02000603050000020003" charset="0"/>
      <p:regular r:id="rId16"/>
    </p:embeddedFont>
    <p:embeddedFont>
      <p:font typeface="Sassoon Infant Rg" panose="02000503030000020003" charset="0"/>
      <p:regular r:id="rId17"/>
      <p:bold r:id="rId18"/>
    </p:embeddedFont>
    <p:embeddedFont>
      <p:font typeface="Twinkl" panose="020B0604020202020204" charset="0"/>
      <p:regular r:id="rId19"/>
      <p:bold r:id="rId20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17">
          <p15:clr>
            <a:srgbClr val="A4A3A4"/>
          </p15:clr>
        </p15:guide>
        <p15:guide id="4" orient="horz" pos="3997">
          <p15:clr>
            <a:srgbClr val="A4A3A4"/>
          </p15:clr>
        </p15:guide>
        <p15:guide id="5" pos="5443">
          <p15:clr>
            <a:srgbClr val="A4A3A4"/>
          </p15:clr>
        </p15:guide>
        <p15:guide id="6" orient="horz" pos="323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59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C1EB"/>
    <a:srgbClr val="ACDDFC"/>
    <a:srgbClr val="21A6F9"/>
    <a:srgbClr val="1C1C1C"/>
    <a:srgbClr val="2898A8"/>
    <a:srgbClr val="FEFBDA"/>
    <a:srgbClr val="FFFFE1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09" autoAdjust="0"/>
    <p:restoredTop sz="94660"/>
  </p:normalViewPr>
  <p:slideViewPr>
    <p:cSldViewPr snapToGrid="0">
      <p:cViewPr varScale="1">
        <p:scale>
          <a:sx n="48" d="100"/>
          <a:sy n="48" d="100"/>
        </p:scale>
        <p:origin x="56" y="396"/>
      </p:cViewPr>
      <p:guideLst>
        <p:guide orient="horz" pos="2160"/>
        <p:guide pos="2880"/>
        <p:guide pos="317"/>
        <p:guide orient="horz" pos="3997"/>
        <p:guide pos="5443"/>
        <p:guide orient="horz" pos="323"/>
        <p:guide pos="476"/>
        <p:guide orient="horz" pos="459"/>
        <p:guide orient="horz" pos="3838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7A9E257-6934-4CA4-9F42-24EBC6527E16}" type="datetimeFigureOut">
              <a:rPr lang="en-GB"/>
              <a:pPr>
                <a:defRPr/>
              </a:pPr>
              <a:t>06/02/2021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C171A56-94C1-40DF-BAAE-A8B06143201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C8616DC-790D-475D-82D3-35753A0F5E4E}" type="datetimeFigureOut">
              <a:rPr lang="en-GB"/>
              <a:pPr>
                <a:defRPr/>
              </a:pPr>
              <a:t>06/02/2021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8405E74-0A2F-4A52-9FD7-80DF3449ACF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9535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3752850" y="4616450"/>
            <a:ext cx="2274888" cy="14668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52850" y="3067050"/>
            <a:ext cx="2274888" cy="14605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3752850" y="1514475"/>
            <a:ext cx="2274888" cy="14636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6119813" y="4616450"/>
            <a:ext cx="2274887" cy="1466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6119813" y="3067050"/>
            <a:ext cx="2274887" cy="14605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6119813" y="1514475"/>
            <a:ext cx="2274887" cy="14636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13946"/>
            <a:ext cx="3295652" cy="4882092"/>
          </a:xfrm>
          <a:prstGeom prst="roundRect">
            <a:avLst>
              <a:gd name="adj" fmla="val 1874"/>
            </a:avLst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2013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3"/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/>
              <a:t>Success Criteria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/>
              <a:t>Aim</a:t>
            </a:r>
          </a:p>
        </p:txBody>
      </p:sp>
      <p:sp>
        <p:nvSpPr>
          <p:cNvPr id="7" name="Content Placeholder 15"/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/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/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813266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9026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513945"/>
            <a:ext cx="8220075" cy="4882093"/>
          </a:xfrm>
          <a:prstGeom prst="roundRect">
            <a:avLst>
              <a:gd name="adj" fmla="val 1874"/>
            </a:avLst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6466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755650" y="1514475"/>
            <a:ext cx="7632700" cy="45783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grpSp>
        <p:nvGrpSpPr>
          <p:cNvPr id="6" name="Group 5"/>
          <p:cNvGrpSpPr>
            <a:grpSpLocks/>
          </p:cNvGrpSpPr>
          <p:nvPr userDrawn="1"/>
        </p:nvGrpSpPr>
        <p:grpSpPr bwMode="auto">
          <a:xfrm>
            <a:off x="4002088" y="1722438"/>
            <a:ext cx="4189412" cy="4162425"/>
            <a:chOff x="4002736" y="1701428"/>
            <a:chExt cx="4189074" cy="4163173"/>
          </a:xfrm>
        </p:grpSpPr>
        <p:sp>
          <p:nvSpPr>
            <p:cNvPr id="7" name="Oval 6"/>
            <p:cNvSpPr/>
            <p:nvPr userDrawn="1"/>
          </p:nvSpPr>
          <p:spPr bwMode="auto">
            <a:xfrm>
              <a:off x="4002736" y="1734771"/>
              <a:ext cx="1998501" cy="1997434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Insert text or illustrations here.</a:t>
              </a:r>
            </a:p>
          </p:txBody>
        </p:sp>
        <p:sp>
          <p:nvSpPr>
            <p:cNvPr id="9" name="Oval 8"/>
            <p:cNvSpPr/>
            <p:nvPr userDrawn="1"/>
          </p:nvSpPr>
          <p:spPr bwMode="auto">
            <a:xfrm>
              <a:off x="6193309" y="1701428"/>
              <a:ext cx="1998501" cy="1997434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Insert text or illustrations here.</a:t>
              </a:r>
            </a:p>
          </p:txBody>
        </p:sp>
        <p:sp>
          <p:nvSpPr>
            <p:cNvPr id="10" name="Oval 9"/>
            <p:cNvSpPr/>
            <p:nvPr userDrawn="1"/>
          </p:nvSpPr>
          <p:spPr bwMode="auto">
            <a:xfrm>
              <a:off x="6193309" y="3860816"/>
              <a:ext cx="1996914" cy="1997434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Insert text or illustrations here.</a:t>
              </a:r>
            </a:p>
          </p:txBody>
        </p:sp>
        <p:sp>
          <p:nvSpPr>
            <p:cNvPr id="11" name="Oval 10"/>
            <p:cNvSpPr/>
            <p:nvPr userDrawn="1"/>
          </p:nvSpPr>
          <p:spPr bwMode="auto">
            <a:xfrm>
              <a:off x="4002736" y="3865579"/>
              <a:ext cx="1998501" cy="199902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Insert text or illustrations here.</a:t>
              </a:r>
            </a:p>
          </p:txBody>
        </p:sp>
      </p:grp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755650" y="1513944"/>
            <a:ext cx="3048958" cy="4578882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2499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4660900" y="1514475"/>
            <a:ext cx="3690938" cy="45783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750888" y="1514475"/>
            <a:ext cx="3821112" cy="1085850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750888" y="2678113"/>
            <a:ext cx="3821112" cy="1085850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750888" y="3841750"/>
            <a:ext cx="3821112" cy="1087438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750888" y="5006975"/>
            <a:ext cx="3821112" cy="1085850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865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2895600" y="1514475"/>
            <a:ext cx="5492750" cy="28781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755650" y="4481513"/>
            <a:ext cx="7632700" cy="16113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755650" y="1514475"/>
            <a:ext cx="2036763" cy="28781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3774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755650" y="1514475"/>
            <a:ext cx="2852738" cy="45783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3683000" y="4614863"/>
            <a:ext cx="4705350" cy="14779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3683000" y="1519238"/>
            <a:ext cx="4705350" cy="14779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683000" y="3067050"/>
            <a:ext cx="4705350" cy="14779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5839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4611688" y="1514475"/>
            <a:ext cx="3776662" cy="28146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755650" y="4418013"/>
            <a:ext cx="7632700" cy="16748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755650" y="1514475"/>
            <a:ext cx="1835150" cy="28146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2684463" y="1514475"/>
            <a:ext cx="1835150" cy="28146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37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503238" y="2481263"/>
            <a:ext cx="8137525" cy="2587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503759"/>
            <a:ext cx="8220075" cy="94694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461962" y="5099446"/>
            <a:ext cx="8220075" cy="94694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0947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Rounded Rectangle 4"/>
          <p:cNvSpPr/>
          <p:nvPr userDrawn="1"/>
        </p:nvSpPr>
        <p:spPr>
          <a:xfrm>
            <a:off x="760413" y="4340225"/>
            <a:ext cx="2468562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6" name="Rounded Rectangle 5"/>
          <p:cNvSpPr/>
          <p:nvPr userDrawn="1"/>
        </p:nvSpPr>
        <p:spPr>
          <a:xfrm>
            <a:off x="3336925" y="4340225"/>
            <a:ext cx="2470150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7" name="Rounded Rectangle 6"/>
          <p:cNvSpPr/>
          <p:nvPr userDrawn="1"/>
        </p:nvSpPr>
        <p:spPr>
          <a:xfrm>
            <a:off x="5915025" y="4340225"/>
            <a:ext cx="246856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9" name="Rounded Rectangle 8"/>
          <p:cNvSpPr/>
          <p:nvPr userDrawn="1"/>
        </p:nvSpPr>
        <p:spPr>
          <a:xfrm>
            <a:off x="755650" y="2493963"/>
            <a:ext cx="246856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10" name="Rounded Rectangle 9"/>
          <p:cNvSpPr/>
          <p:nvPr userDrawn="1"/>
        </p:nvSpPr>
        <p:spPr>
          <a:xfrm>
            <a:off x="3332163" y="2493963"/>
            <a:ext cx="2470150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5910263" y="2493963"/>
            <a:ext cx="2468562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7198" y="1500011"/>
            <a:ext cx="8220075" cy="967318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8974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08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rgbClr val="1C1C1C"/>
          </a:solidFill>
          <a:latin typeface="Sassoon Infant Md" panose="02000603050000020003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0" y="177800"/>
            <a:ext cx="9144000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7200" b="1">
                <a:solidFill>
                  <a:schemeClr val="tx1"/>
                </a:solidFill>
                <a:latin typeface="Twinkl" pitchFamily="2" charset="0"/>
              </a:rPr>
              <a:t>What Am I?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chemeClr val="tx1"/>
                </a:solidFill>
                <a:latin typeface="Twinkl" pitchFamily="2" charset="0"/>
              </a:rPr>
              <a:t>A farm animal description game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225" y="4214813"/>
            <a:ext cx="1978025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297238" y="5853113"/>
            <a:ext cx="253841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solidFill>
                  <a:schemeClr val="accent4"/>
                </a:solidFill>
                <a:latin typeface="+mn-lt"/>
              </a:rPr>
              <a:t>I am a </a:t>
            </a:r>
            <a:r>
              <a:rPr lang="en-GB" sz="3200" dirty="0">
                <a:solidFill>
                  <a:schemeClr val="accent4"/>
                </a:solidFill>
                <a:latin typeface="+mj-lt"/>
              </a:rPr>
              <a:t>cow!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457200" y="327025"/>
            <a:ext cx="8220075" cy="9937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600" dirty="0">
                <a:solidFill>
                  <a:schemeClr val="accent4"/>
                </a:solidFill>
                <a:latin typeface="Twinkl" pitchFamily="2" charset="0"/>
              </a:rPr>
              <a:t>Click on the tractors for clues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943100" y="1282700"/>
            <a:ext cx="624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  <a:latin typeface="Twinkl" pitchFamily="2" charset="0"/>
              </a:rPr>
              <a:t>I have 4 stomachs.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943100" y="1981200"/>
            <a:ext cx="6248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  <a:latin typeface="Twinkl" pitchFamily="2" charset="0"/>
              </a:rPr>
              <a:t>I live in a field.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943100" y="2679700"/>
            <a:ext cx="624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  <a:latin typeface="Twinkl" pitchFamily="2" charset="0"/>
              </a:rPr>
              <a:t>I like to chew grass.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97238" y="3151188"/>
            <a:ext cx="2538412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solidFill>
                  <a:schemeClr val="accent4"/>
                </a:solidFill>
                <a:latin typeface="Twinkl" pitchFamily="2" charset="0"/>
              </a:rPr>
              <a:t>What am I?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1166813"/>
            <a:ext cx="9017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1866900"/>
            <a:ext cx="9017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2566988"/>
            <a:ext cx="9017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45" b="3421"/>
          <a:stretch>
            <a:fillRect/>
          </a:stretch>
        </p:blipFill>
        <p:spPr bwMode="auto">
          <a:xfrm>
            <a:off x="161925" y="3276600"/>
            <a:ext cx="8796338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297238" y="5853113"/>
            <a:ext cx="253841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solidFill>
                  <a:schemeClr val="accent4"/>
                </a:solidFill>
                <a:latin typeface="+mn-lt"/>
              </a:rPr>
              <a:t>I am a </a:t>
            </a:r>
            <a:r>
              <a:rPr lang="en-GB" sz="3200" dirty="0">
                <a:solidFill>
                  <a:schemeClr val="accent4"/>
                </a:solidFill>
                <a:latin typeface="+mj-lt"/>
              </a:rPr>
              <a:t>pig!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457200" y="327025"/>
            <a:ext cx="8220075" cy="9937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600" dirty="0">
                <a:solidFill>
                  <a:schemeClr val="accent4"/>
                </a:solidFill>
                <a:latin typeface="Twinkl" pitchFamily="2" charset="0"/>
              </a:rPr>
              <a:t>Click on the tractors for clues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943100" y="1282700"/>
            <a:ext cx="624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  <a:latin typeface="Twinkl" pitchFamily="2" charset="0"/>
              </a:rPr>
              <a:t>Despite rumours, I am actually very clean.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943100" y="1981200"/>
            <a:ext cx="6248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  <a:latin typeface="Twinkl" pitchFamily="2" charset="0"/>
              </a:rPr>
              <a:t>I like to roll around in mud.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943100" y="2679700"/>
            <a:ext cx="624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  <a:latin typeface="Twinkl" pitchFamily="2" charset="0"/>
              </a:rPr>
              <a:t>I live in a sty.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97238" y="3151188"/>
            <a:ext cx="2538412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solidFill>
                  <a:schemeClr val="accent4"/>
                </a:solidFill>
                <a:latin typeface="Twinkl" pitchFamily="2" charset="0"/>
              </a:rPr>
              <a:t>What am I?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1166813"/>
            <a:ext cx="9017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1866900"/>
            <a:ext cx="9017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2566988"/>
            <a:ext cx="9017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225" y="4464050"/>
            <a:ext cx="1949450" cy="149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45" b="3421"/>
          <a:stretch>
            <a:fillRect/>
          </a:stretch>
        </p:blipFill>
        <p:spPr bwMode="auto">
          <a:xfrm>
            <a:off x="161925" y="3379788"/>
            <a:ext cx="8796338" cy="333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775" y="4106863"/>
            <a:ext cx="2066925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297238" y="5853113"/>
            <a:ext cx="253841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solidFill>
                  <a:schemeClr val="accent4"/>
                </a:solidFill>
                <a:latin typeface="+mn-lt"/>
              </a:rPr>
              <a:t>I am a </a:t>
            </a:r>
            <a:r>
              <a:rPr lang="en-GB" sz="3200" dirty="0">
                <a:solidFill>
                  <a:schemeClr val="accent4"/>
                </a:solidFill>
                <a:latin typeface="+mj-lt"/>
              </a:rPr>
              <a:t>horse!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457200" y="327025"/>
            <a:ext cx="8220075" cy="9937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600" dirty="0">
                <a:solidFill>
                  <a:schemeClr val="accent4"/>
                </a:solidFill>
                <a:latin typeface="Twinkl" pitchFamily="2" charset="0"/>
              </a:rPr>
              <a:t>Click on the tractors for clues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943100" y="1282700"/>
            <a:ext cx="624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  <a:latin typeface="Twinkl" pitchFamily="2" charset="0"/>
              </a:rPr>
              <a:t>I am very fast.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943100" y="1981200"/>
            <a:ext cx="6248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  <a:latin typeface="Twinkl" pitchFamily="2" charset="0"/>
              </a:rPr>
              <a:t>I eat hay.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943100" y="2679700"/>
            <a:ext cx="624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  <a:latin typeface="Twinkl" pitchFamily="2" charset="0"/>
              </a:rPr>
              <a:t>I live in a stable.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97238" y="3151188"/>
            <a:ext cx="2538412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solidFill>
                  <a:schemeClr val="accent4"/>
                </a:solidFill>
                <a:latin typeface="Twinkl" pitchFamily="2" charset="0"/>
              </a:rPr>
              <a:t>What am I?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1166813"/>
            <a:ext cx="9017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1866900"/>
            <a:ext cx="9017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2566988"/>
            <a:ext cx="9017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45" b="3421"/>
          <a:stretch>
            <a:fillRect/>
          </a:stretch>
        </p:blipFill>
        <p:spPr bwMode="auto">
          <a:xfrm>
            <a:off x="161925" y="3276600"/>
            <a:ext cx="8796338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297238" y="5853113"/>
            <a:ext cx="253841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solidFill>
                  <a:schemeClr val="accent4"/>
                </a:solidFill>
                <a:latin typeface="+mn-lt"/>
              </a:rPr>
              <a:t>I am a </a:t>
            </a:r>
            <a:r>
              <a:rPr lang="en-GB" sz="3200" dirty="0">
                <a:solidFill>
                  <a:schemeClr val="accent4"/>
                </a:solidFill>
                <a:latin typeface="+mj-lt"/>
              </a:rPr>
              <a:t>duck!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457200" y="327025"/>
            <a:ext cx="8220075" cy="9937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600" dirty="0">
                <a:solidFill>
                  <a:schemeClr val="accent4"/>
                </a:solidFill>
                <a:latin typeface="Twinkl" pitchFamily="2" charset="0"/>
              </a:rPr>
              <a:t>Click on the tractors for clues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943100" y="1282700"/>
            <a:ext cx="624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  <a:latin typeface="Twinkl" pitchFamily="2" charset="0"/>
              </a:rPr>
              <a:t>I live near water.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943100" y="1981200"/>
            <a:ext cx="6248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  <a:latin typeface="Twinkl" pitchFamily="2" charset="0"/>
              </a:rPr>
              <a:t>I waddle when I walk.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943100" y="2679700"/>
            <a:ext cx="624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  <a:latin typeface="Twinkl" pitchFamily="2" charset="0"/>
              </a:rPr>
              <a:t>Humans like to feed me bread in parks!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97238" y="3151188"/>
            <a:ext cx="2538412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solidFill>
                  <a:schemeClr val="accent4"/>
                </a:solidFill>
                <a:latin typeface="Twinkl" pitchFamily="2" charset="0"/>
              </a:rPr>
              <a:t>What am I?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1166813"/>
            <a:ext cx="9017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1866900"/>
            <a:ext cx="9017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2566988"/>
            <a:ext cx="9017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850" y="4094163"/>
            <a:ext cx="140335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45" b="3421"/>
          <a:stretch>
            <a:fillRect/>
          </a:stretch>
        </p:blipFill>
        <p:spPr bwMode="auto">
          <a:xfrm>
            <a:off x="161925" y="3276600"/>
            <a:ext cx="8796338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297238" y="5853113"/>
            <a:ext cx="253841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solidFill>
                  <a:schemeClr val="accent4"/>
                </a:solidFill>
                <a:latin typeface="+mn-lt"/>
              </a:rPr>
              <a:t>I am a </a:t>
            </a:r>
            <a:r>
              <a:rPr lang="en-GB" sz="3200" dirty="0">
                <a:solidFill>
                  <a:schemeClr val="accent4"/>
                </a:solidFill>
                <a:latin typeface="+mj-lt"/>
              </a:rPr>
              <a:t>sheep!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457200" y="327025"/>
            <a:ext cx="8220075" cy="9937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600" dirty="0">
                <a:solidFill>
                  <a:schemeClr val="accent4"/>
                </a:solidFill>
                <a:latin typeface="Twinkl" pitchFamily="2" charset="0"/>
              </a:rPr>
              <a:t>Click on the tractors for clues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943100" y="1282700"/>
            <a:ext cx="624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  <a:latin typeface="Twinkl" pitchFamily="2" charset="0"/>
              </a:rPr>
              <a:t>I live in a flock.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943100" y="1981200"/>
            <a:ext cx="6248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  <a:latin typeface="Twinkl" pitchFamily="2" charset="0"/>
              </a:rPr>
              <a:t>I eat grass.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943100" y="2679700"/>
            <a:ext cx="624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  <a:latin typeface="Twinkl" pitchFamily="2" charset="0"/>
              </a:rPr>
              <a:t>My coat is very fluffy and warm.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97238" y="3151188"/>
            <a:ext cx="2538412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solidFill>
                  <a:schemeClr val="accent4"/>
                </a:solidFill>
                <a:latin typeface="Twinkl" pitchFamily="2" charset="0"/>
              </a:rPr>
              <a:t>What am I?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1166813"/>
            <a:ext cx="9017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1866900"/>
            <a:ext cx="9017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2566988"/>
            <a:ext cx="9017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5" y="4371975"/>
            <a:ext cx="1800225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45" b="3421"/>
          <a:stretch>
            <a:fillRect/>
          </a:stretch>
        </p:blipFill>
        <p:spPr bwMode="auto">
          <a:xfrm>
            <a:off x="161925" y="3276600"/>
            <a:ext cx="8796338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149600" y="5853113"/>
            <a:ext cx="29083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solidFill>
                  <a:schemeClr val="accent4"/>
                </a:solidFill>
                <a:latin typeface="+mn-lt"/>
              </a:rPr>
              <a:t>I am a </a:t>
            </a:r>
            <a:r>
              <a:rPr lang="en-GB" sz="3200" dirty="0">
                <a:solidFill>
                  <a:schemeClr val="accent4"/>
                </a:solidFill>
                <a:latin typeface="+mj-lt"/>
              </a:rPr>
              <a:t>chicken!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457200" y="327025"/>
            <a:ext cx="8220075" cy="9937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600" dirty="0">
                <a:solidFill>
                  <a:schemeClr val="accent4"/>
                </a:solidFill>
                <a:latin typeface="Twinkl" pitchFamily="2" charset="0"/>
              </a:rPr>
              <a:t>Click on the tractors for clues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943100" y="1282700"/>
            <a:ext cx="690403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200">
                <a:solidFill>
                  <a:schemeClr val="tx1"/>
                </a:solidFill>
                <a:latin typeface="Twinkl" pitchFamily="2" charset="0"/>
              </a:rPr>
              <a:t>I am an important source of protein for humans.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943100" y="1981200"/>
            <a:ext cx="62484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200">
                <a:solidFill>
                  <a:schemeClr val="tx1"/>
                </a:solidFill>
                <a:latin typeface="Twinkl" pitchFamily="2" charset="0"/>
              </a:rPr>
              <a:t>I have wings.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943100" y="2679700"/>
            <a:ext cx="62484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200">
                <a:solidFill>
                  <a:schemeClr val="tx1"/>
                </a:solidFill>
                <a:latin typeface="Twinkl" pitchFamily="2" charset="0"/>
              </a:rPr>
              <a:t>I make clucking noises.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97238" y="3151188"/>
            <a:ext cx="2538412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solidFill>
                  <a:schemeClr val="accent4"/>
                </a:solidFill>
                <a:latin typeface="Twinkl" pitchFamily="2" charset="0"/>
              </a:rPr>
              <a:t>What am I?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1166813"/>
            <a:ext cx="9017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1866900"/>
            <a:ext cx="9017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2566988"/>
            <a:ext cx="9017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463" y="4117975"/>
            <a:ext cx="1298575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45" b="3421"/>
          <a:stretch>
            <a:fillRect/>
          </a:stretch>
        </p:blipFill>
        <p:spPr bwMode="auto">
          <a:xfrm>
            <a:off x="161925" y="3276600"/>
            <a:ext cx="8796338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1291</TotalTime>
  <Words>211</Words>
  <Application>Microsoft Office PowerPoint</Application>
  <PresentationFormat>On-screen Show (4:3)</PresentationFormat>
  <Paragraphs>38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Sassoon Infant Rg</vt:lpstr>
      <vt:lpstr>Arial</vt:lpstr>
      <vt:lpstr>Calibri</vt:lpstr>
      <vt:lpstr>Sassoon Infant Md</vt:lpstr>
      <vt:lpstr>Twinkl</vt:lpstr>
      <vt:lpstr>Office Theme</vt:lpstr>
      <vt:lpstr>PowerPoint Presentation</vt:lpstr>
      <vt:lpstr>Click on the tractors for clues</vt:lpstr>
      <vt:lpstr>Click on the tractors for clues</vt:lpstr>
      <vt:lpstr>Click on the tractors for clues</vt:lpstr>
      <vt:lpstr>Click on the tractors for clues</vt:lpstr>
      <vt:lpstr>Click on the tractors for clues</vt:lpstr>
      <vt:lpstr>Click on the tractors for clues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lesley dindorp</cp:lastModifiedBy>
  <cp:revision>107</cp:revision>
  <dcterms:created xsi:type="dcterms:W3CDTF">2014-10-01T16:09:27Z</dcterms:created>
  <dcterms:modified xsi:type="dcterms:W3CDTF">2021-02-06T17:15:18Z</dcterms:modified>
</cp:coreProperties>
</file>