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15"/>
      <p:bold r:id="rId16"/>
      <p:italic r:id="rId17"/>
      <p:boldItalic r:id="rId18"/>
    </p:embeddedFont>
    <p:embeddedFont>
      <p:font typeface="Sassoon Infant Md" panose="02000603050000020003" pitchFamily="50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Rg" panose="02000503030000020003" pitchFamily="50" charset="0"/>
      <p:regular r:id="rId24"/>
      <p:bold r:id="rId25"/>
    </p:embeddedFont>
    <p:embeddedFont>
      <p:font typeface="ＭＳ Ｐゴシック" panose="020B0600070205080204" pitchFamily="34" charset="-12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2FB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02" y="7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57198" y="57910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Reflection</a:t>
            </a:r>
            <a:endParaRPr lang="en-GB" b="1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55651" y="1902252"/>
            <a:ext cx="7632700" cy="4578880"/>
          </a:xfrm>
        </p:spPr>
        <p:txBody>
          <a:bodyPr/>
          <a:lstStyle/>
          <a:p>
            <a:pPr algn="ctr"/>
            <a:r>
              <a:rPr lang="en-GB" dirty="0" smtClean="0"/>
              <a:t>What do these statements have in common?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Did you spot any words that are repeated?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8651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355209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335767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OTHERS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390900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288074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WOULD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261441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3099244" y="4335869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240329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330065" y="382236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WISH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911895" y="4335869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4724546" y="4335869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16639" y="794247"/>
            <a:ext cx="1108005" cy="1108005"/>
            <a:chOff x="931759" y="1610987"/>
            <a:chExt cx="2079320" cy="2079320"/>
          </a:xfrm>
        </p:grpSpPr>
        <p:sp>
          <p:nvSpPr>
            <p:cNvPr id="49" name="Oval 48"/>
            <p:cNvSpPr/>
            <p:nvPr/>
          </p:nvSpPr>
          <p:spPr>
            <a:xfrm>
              <a:off x="931759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690" y="1678641"/>
              <a:ext cx="1275458" cy="180374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7122354" y="830298"/>
            <a:ext cx="1108005" cy="1108005"/>
            <a:chOff x="2528116" y="3185387"/>
            <a:chExt cx="2079320" cy="2079320"/>
          </a:xfrm>
        </p:grpSpPr>
        <p:sp>
          <p:nvSpPr>
            <p:cNvPr id="52" name="Oval 51"/>
            <p:cNvSpPr/>
            <p:nvPr/>
          </p:nvSpPr>
          <p:spPr>
            <a:xfrm>
              <a:off x="2528116" y="31853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253" y="3465730"/>
              <a:ext cx="1883555" cy="133189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326350" y="5408500"/>
            <a:ext cx="448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could you do to show this today?</a:t>
            </a:r>
          </a:p>
        </p:txBody>
      </p:sp>
    </p:spTree>
    <p:extLst>
      <p:ext uri="{BB962C8B-B14F-4D97-AF65-F5344CB8AC3E}">
        <p14:creationId xmlns:p14="http://schemas.microsoft.com/office/powerpoint/2010/main" val="34187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6" grpId="0"/>
      <p:bldP spid="4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Countries</a:t>
            </a:r>
            <a:endParaRPr lang="en-GB" b="1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326056"/>
            <a:ext cx="7632700" cy="4578880"/>
          </a:xfrm>
        </p:spPr>
        <p:txBody>
          <a:bodyPr/>
          <a:lstStyle/>
          <a:p>
            <a:pPr algn="ctr"/>
            <a:r>
              <a:rPr lang="en-GB" dirty="0" smtClean="0"/>
              <a:t>How many of these countries can you name?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" y="1745561"/>
            <a:ext cx="1725581" cy="1275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6" y="1734928"/>
            <a:ext cx="1739894" cy="128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72" y="3257321"/>
            <a:ext cx="1735395" cy="128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2" y="1734928"/>
            <a:ext cx="1920044" cy="135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95" y="1737241"/>
            <a:ext cx="1777258" cy="131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79" y="3292861"/>
            <a:ext cx="1839719" cy="1300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0" y="3285477"/>
            <a:ext cx="1749211" cy="1236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6" y="3232290"/>
            <a:ext cx="1767992" cy="1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05" y="4764565"/>
            <a:ext cx="1664121" cy="12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4" y="4894931"/>
            <a:ext cx="1493789" cy="969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651" y="2922497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UK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773047" y="2922500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96900" y="2925231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Brazil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731008" y="2916145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China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55650" y="4404319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Kenya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812478" y="4412697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Israel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740585" y="4449237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Australia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737614" y="4447690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India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290433" y="5863285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Russia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38634" y="5863285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Religions</a:t>
            </a:r>
            <a:endParaRPr lang="en-GB" b="1" dirty="0"/>
          </a:p>
        </p:txBody>
      </p:sp>
      <p:sp>
        <p:nvSpPr>
          <p:cNvPr id="4" name="Content Placeholder 21"/>
          <p:cNvSpPr>
            <a:spLocks noGrp="1"/>
          </p:cNvSpPr>
          <p:nvPr>
            <p:ph idx="1"/>
          </p:nvPr>
        </p:nvSpPr>
        <p:spPr>
          <a:xfrm>
            <a:off x="755651" y="1326056"/>
            <a:ext cx="7632700" cy="4578880"/>
          </a:xfrm>
        </p:spPr>
        <p:txBody>
          <a:bodyPr/>
          <a:lstStyle/>
          <a:p>
            <a:pPr algn="ctr"/>
            <a:r>
              <a:rPr lang="en-GB" dirty="0" smtClean="0"/>
              <a:t>How many of these religions can you name?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990130" y="1816273"/>
            <a:ext cx="1759359" cy="1759359"/>
            <a:chOff x="931759" y="1610987"/>
            <a:chExt cx="2079320" cy="2079320"/>
          </a:xfrm>
        </p:grpSpPr>
        <p:sp>
          <p:nvSpPr>
            <p:cNvPr id="7" name="Oval 6"/>
            <p:cNvSpPr/>
            <p:nvPr/>
          </p:nvSpPr>
          <p:spPr>
            <a:xfrm>
              <a:off x="931759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690" y="1678641"/>
              <a:ext cx="1275458" cy="180374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581259" y="1816273"/>
            <a:ext cx="2013090" cy="1759359"/>
            <a:chOff x="3187187" y="1610987"/>
            <a:chExt cx="2379195" cy="2079320"/>
          </a:xfrm>
        </p:grpSpPr>
        <p:sp>
          <p:nvSpPr>
            <p:cNvPr id="8" name="Oval 7"/>
            <p:cNvSpPr/>
            <p:nvPr/>
          </p:nvSpPr>
          <p:spPr>
            <a:xfrm>
              <a:off x="3309532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187" y="1809464"/>
              <a:ext cx="2379195" cy="168236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280207" y="1816273"/>
            <a:ext cx="1759359" cy="1759359"/>
            <a:chOff x="2528116" y="3185387"/>
            <a:chExt cx="2079320" cy="2079320"/>
          </a:xfrm>
        </p:grpSpPr>
        <p:sp>
          <p:nvSpPr>
            <p:cNvPr id="13" name="Oval 12"/>
            <p:cNvSpPr/>
            <p:nvPr/>
          </p:nvSpPr>
          <p:spPr>
            <a:xfrm>
              <a:off x="2528116" y="31853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253" y="3465730"/>
              <a:ext cx="1883555" cy="13318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38939" y="4128131"/>
            <a:ext cx="1861739" cy="1759359"/>
            <a:chOff x="792742" y="3956438"/>
            <a:chExt cx="2200319" cy="2079320"/>
          </a:xfrm>
        </p:grpSpPr>
        <p:sp>
          <p:nvSpPr>
            <p:cNvPr id="16" name="Oval 15"/>
            <p:cNvSpPr/>
            <p:nvPr/>
          </p:nvSpPr>
          <p:spPr>
            <a:xfrm>
              <a:off x="870587" y="3956438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42" y="4218158"/>
              <a:ext cx="2200319" cy="155588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503038" y="4128132"/>
            <a:ext cx="2040439" cy="1759359"/>
            <a:chOff x="3356715" y="4021034"/>
            <a:chExt cx="2411518" cy="2079320"/>
          </a:xfrm>
        </p:grpSpPr>
        <p:sp>
          <p:nvSpPr>
            <p:cNvPr id="19" name="Oval 18"/>
            <p:cNvSpPr/>
            <p:nvPr/>
          </p:nvSpPr>
          <p:spPr>
            <a:xfrm>
              <a:off x="3522814" y="4021034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715" y="4199714"/>
              <a:ext cx="2411518" cy="170522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220139" y="4094562"/>
            <a:ext cx="1795134" cy="2344384"/>
            <a:chOff x="6094089" y="3981358"/>
            <a:chExt cx="2121601" cy="2770739"/>
          </a:xfrm>
        </p:grpSpPr>
        <p:sp>
          <p:nvSpPr>
            <p:cNvPr id="23" name="Oval 22"/>
            <p:cNvSpPr/>
            <p:nvPr/>
          </p:nvSpPr>
          <p:spPr>
            <a:xfrm>
              <a:off x="6094089" y="4021034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458" y="3981358"/>
              <a:ext cx="1959232" cy="2770739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004805" y="3648076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Christianity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783333" y="3648076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Judaism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417251" y="3636648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Hinduism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042383" y="5943434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Buddhism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783333" y="5943434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Sikhism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335863" y="5943434"/>
            <a:ext cx="156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Islam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Mix and Match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Just like the flags of countries can share similar designs and colours, countries can also share many religions.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98" y="2167002"/>
            <a:ext cx="3036073" cy="37390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95844" y="2289999"/>
            <a:ext cx="1082953" cy="1082953"/>
            <a:chOff x="931759" y="1610987"/>
            <a:chExt cx="2079320" cy="2079320"/>
          </a:xfrm>
        </p:grpSpPr>
        <p:sp>
          <p:nvSpPr>
            <p:cNvPr id="6" name="Oval 5"/>
            <p:cNvSpPr/>
            <p:nvPr/>
          </p:nvSpPr>
          <p:spPr>
            <a:xfrm>
              <a:off x="931759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690" y="1678641"/>
              <a:ext cx="1275458" cy="180374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862112" y="5011801"/>
            <a:ext cx="1239134" cy="1082953"/>
            <a:chOff x="3187187" y="1610987"/>
            <a:chExt cx="2379195" cy="2079320"/>
          </a:xfrm>
        </p:grpSpPr>
        <p:sp>
          <p:nvSpPr>
            <p:cNvPr id="9" name="Oval 8"/>
            <p:cNvSpPr/>
            <p:nvPr/>
          </p:nvSpPr>
          <p:spPr>
            <a:xfrm>
              <a:off x="3309532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187" y="1809464"/>
              <a:ext cx="2379195" cy="16823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12191" y="2289999"/>
            <a:ext cx="1082953" cy="1082953"/>
            <a:chOff x="2528116" y="3185387"/>
            <a:chExt cx="2079320" cy="2079320"/>
          </a:xfrm>
        </p:grpSpPr>
        <p:sp>
          <p:nvSpPr>
            <p:cNvPr id="12" name="Oval 11"/>
            <p:cNvSpPr/>
            <p:nvPr/>
          </p:nvSpPr>
          <p:spPr>
            <a:xfrm>
              <a:off x="2528116" y="31853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253" y="3465730"/>
              <a:ext cx="1883555" cy="13318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49872" y="3706845"/>
            <a:ext cx="1145972" cy="1082953"/>
            <a:chOff x="792742" y="3956438"/>
            <a:chExt cx="2200319" cy="2079320"/>
          </a:xfrm>
        </p:grpSpPr>
        <p:sp>
          <p:nvSpPr>
            <p:cNvPr id="15" name="Oval 14"/>
            <p:cNvSpPr/>
            <p:nvPr/>
          </p:nvSpPr>
          <p:spPr>
            <a:xfrm>
              <a:off x="870587" y="3956438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42" y="4218158"/>
              <a:ext cx="2200319" cy="155588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125684" y="4969362"/>
            <a:ext cx="1255969" cy="1082953"/>
            <a:chOff x="3356715" y="4021034"/>
            <a:chExt cx="2411518" cy="2079320"/>
          </a:xfrm>
        </p:grpSpPr>
        <p:sp>
          <p:nvSpPr>
            <p:cNvPr id="18" name="Oval 17"/>
            <p:cNvSpPr/>
            <p:nvPr/>
          </p:nvSpPr>
          <p:spPr>
            <a:xfrm>
              <a:off x="3522814" y="4021034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715" y="4199714"/>
              <a:ext cx="2411518" cy="170522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096938" y="3526792"/>
            <a:ext cx="1104974" cy="1443058"/>
            <a:chOff x="6094089" y="3981358"/>
            <a:chExt cx="2121601" cy="2770739"/>
          </a:xfrm>
        </p:grpSpPr>
        <p:sp>
          <p:nvSpPr>
            <p:cNvPr id="21" name="Oval 20"/>
            <p:cNvSpPr/>
            <p:nvPr/>
          </p:nvSpPr>
          <p:spPr>
            <a:xfrm>
              <a:off x="6094089" y="4021034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458" y="3981358"/>
              <a:ext cx="1959232" cy="2770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3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103"/>
            <a:ext cx="8220075" cy="994306"/>
          </a:xfrm>
        </p:spPr>
        <p:txBody>
          <a:bodyPr/>
          <a:lstStyle/>
          <a:p>
            <a:pPr algn="ctr"/>
            <a:r>
              <a:rPr lang="en-GB" b="1" dirty="0" smtClean="0"/>
              <a:t>World Religion Day</a:t>
            </a:r>
            <a:br>
              <a:rPr lang="en-GB" b="1" dirty="0" smtClean="0"/>
            </a:b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751940"/>
            <a:ext cx="7632700" cy="4578880"/>
          </a:xfrm>
        </p:spPr>
        <p:txBody>
          <a:bodyPr/>
          <a:lstStyle/>
          <a:p>
            <a:pPr algn="ctr"/>
            <a:r>
              <a:rPr lang="en-GB" b="1" dirty="0" smtClean="0"/>
              <a:t>History</a:t>
            </a:r>
          </a:p>
          <a:p>
            <a:pPr algn="ctr"/>
            <a:r>
              <a:rPr lang="en-GB" dirty="0" smtClean="0"/>
              <a:t>It began in the United States in 1950 but is now celebrated worldwide.</a:t>
            </a:r>
          </a:p>
          <a:p>
            <a:pPr algn="ctr"/>
            <a:r>
              <a:rPr lang="en-GB" dirty="0" smtClean="0"/>
              <a:t>It </a:t>
            </a:r>
            <a:r>
              <a:rPr lang="en-GB" dirty="0" smtClean="0"/>
              <a:t>was initiated </a:t>
            </a:r>
            <a:r>
              <a:rPr lang="en-GB" dirty="0" smtClean="0"/>
              <a:t>by the Spiritual Assembly of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Bahá’is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(one of the world’s youngest religions which emphasizes the spiritual unity of all).</a:t>
            </a:r>
          </a:p>
          <a:p>
            <a:pPr algn="ctr"/>
            <a:endParaRPr lang="en-US" dirty="0">
              <a:ea typeface="ＭＳ Ｐゴシック" panose="020B0600070205080204" pitchFamily="34" charset="-128"/>
            </a:endParaRPr>
          </a:p>
          <a:p>
            <a:pPr algn="ctr"/>
            <a:r>
              <a:rPr lang="en-US" b="1" dirty="0" smtClean="0">
                <a:ea typeface="ＭＳ Ｐゴシック" panose="020B0600070205080204" pitchFamily="34" charset="-128"/>
              </a:rPr>
              <a:t>Annual</a:t>
            </a:r>
          </a:p>
          <a:p>
            <a:pPr algn="ctr"/>
            <a:r>
              <a:rPr lang="en-US" dirty="0" smtClean="0">
                <a:ea typeface="ＭＳ Ｐゴシック" panose="020B0600070205080204" pitchFamily="34" charset="-128"/>
              </a:rPr>
              <a:t>World Religion Day is held on the third Sunday in January every year.</a:t>
            </a:r>
          </a:p>
          <a:p>
            <a:pPr algn="ctr"/>
            <a:endParaRPr lang="en-US" dirty="0">
              <a:ea typeface="ＭＳ Ｐゴシック" panose="020B0600070205080204" pitchFamily="34" charset="-128"/>
            </a:endParaRPr>
          </a:p>
          <a:p>
            <a:pPr algn="ctr"/>
            <a:r>
              <a:rPr lang="en-US" b="1" dirty="0" smtClean="0">
                <a:ea typeface="ＭＳ Ｐゴシック" panose="020B0600070205080204" pitchFamily="34" charset="-128"/>
              </a:rPr>
              <a:t>Aim</a:t>
            </a:r>
          </a:p>
          <a:p>
            <a:pPr algn="ctr"/>
            <a:r>
              <a:rPr lang="en-US" dirty="0" smtClean="0">
                <a:ea typeface="ＭＳ Ｐゴシック" panose="020B0600070205080204" pitchFamily="34" charset="-128"/>
              </a:rPr>
              <a:t>To promote inter-faith understanding and harmony.</a:t>
            </a:r>
          </a:p>
          <a:p>
            <a:pPr algn="ctr"/>
            <a:r>
              <a:rPr lang="en-US" dirty="0" smtClean="0">
                <a:ea typeface="ＭＳ Ｐゴシック" panose="020B0600070205080204" pitchFamily="34" charset="-128"/>
              </a:rPr>
              <a:t>To unite everyone, whatever their faith.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7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902252"/>
            <a:ext cx="7632700" cy="4578880"/>
          </a:xfrm>
        </p:spPr>
        <p:txBody>
          <a:bodyPr/>
          <a:lstStyle/>
          <a:p>
            <a:pPr algn="ctr"/>
            <a:r>
              <a:rPr lang="en-GB" b="1" dirty="0" smtClean="0"/>
              <a:t>Events</a:t>
            </a:r>
          </a:p>
          <a:p>
            <a:pPr algn="ctr"/>
            <a:r>
              <a:rPr lang="en-GB" dirty="0" smtClean="0"/>
              <a:t>A variety of events are held around the world and people are encouraged to acknowledge the similarities that different faiths have.</a:t>
            </a:r>
          </a:p>
          <a:p>
            <a:pPr algn="ctr"/>
            <a:r>
              <a:rPr lang="en-GB" dirty="0" smtClean="0"/>
              <a:t>Special services are held around the world, celebrating similarities, creating understanding and showing how we can work together to create a better world.</a:t>
            </a:r>
          </a:p>
          <a:p>
            <a:pPr algn="ctr"/>
            <a:endParaRPr lang="en-GB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8" y="57910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World Religion Day</a:t>
            </a:r>
            <a:br>
              <a:rPr lang="en-GB" b="1" dirty="0" smtClean="0"/>
            </a:br>
            <a:r>
              <a:rPr lang="en-GB" sz="2400" b="1" dirty="0" smtClean="0"/>
              <a:t>…continued</a:t>
            </a:r>
            <a:endParaRPr lang="en-GB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88" y="3431044"/>
            <a:ext cx="2156765" cy="30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What similarities can you think of that religions might share?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36" y="374386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0163" y="2080212"/>
            <a:ext cx="1108005" cy="1108005"/>
            <a:chOff x="931759" y="1610987"/>
            <a:chExt cx="2079320" cy="2079320"/>
          </a:xfrm>
        </p:grpSpPr>
        <p:sp>
          <p:nvSpPr>
            <p:cNvPr id="10" name="Oval 9"/>
            <p:cNvSpPr/>
            <p:nvPr/>
          </p:nvSpPr>
          <p:spPr>
            <a:xfrm>
              <a:off x="931759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690" y="1678641"/>
              <a:ext cx="1275458" cy="1803748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3" y="1946423"/>
            <a:ext cx="3833701" cy="5421606"/>
          </a:xfrm>
          <a:prstGeom prst="roundRect">
            <a:avLst>
              <a:gd name="adj" fmla="val 35272"/>
            </a:avLst>
          </a:prstGeom>
        </p:spPr>
      </p:pic>
      <p:grpSp>
        <p:nvGrpSpPr>
          <p:cNvPr id="15" name="Group 14"/>
          <p:cNvGrpSpPr/>
          <p:nvPr/>
        </p:nvGrpSpPr>
        <p:grpSpPr>
          <a:xfrm>
            <a:off x="6907484" y="2023481"/>
            <a:ext cx="1108005" cy="1108005"/>
            <a:chOff x="2528116" y="3185387"/>
            <a:chExt cx="2079320" cy="2079320"/>
          </a:xfrm>
        </p:grpSpPr>
        <p:sp>
          <p:nvSpPr>
            <p:cNvPr id="16" name="Oval 15"/>
            <p:cNvSpPr/>
            <p:nvPr/>
          </p:nvSpPr>
          <p:spPr>
            <a:xfrm>
              <a:off x="2528116" y="31853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253" y="3465730"/>
              <a:ext cx="1883555" cy="133189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008910" y="552040"/>
            <a:ext cx="1285023" cy="1108005"/>
            <a:chOff x="3356715" y="4021034"/>
            <a:chExt cx="2411518" cy="2079320"/>
          </a:xfrm>
        </p:grpSpPr>
        <p:sp>
          <p:nvSpPr>
            <p:cNvPr id="22" name="Oval 21"/>
            <p:cNvSpPr/>
            <p:nvPr/>
          </p:nvSpPr>
          <p:spPr>
            <a:xfrm>
              <a:off x="3522814" y="4021034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715" y="4199714"/>
              <a:ext cx="2411518" cy="170522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32405" y="3016241"/>
            <a:ext cx="2876433" cy="1587509"/>
            <a:chOff x="1425159" y="1888508"/>
            <a:chExt cx="2357863" cy="2105544"/>
          </a:xfrm>
        </p:grpSpPr>
        <p:sp>
          <p:nvSpPr>
            <p:cNvPr id="30" name="Rounded Rectangle 29"/>
            <p:cNvSpPr/>
            <p:nvPr/>
          </p:nvSpPr>
          <p:spPr>
            <a:xfrm>
              <a:off x="1442266" y="1888508"/>
              <a:ext cx="2329037" cy="21055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7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5159" y="1981472"/>
              <a:ext cx="2357863" cy="153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Christianity</a:t>
              </a:r>
            </a:p>
            <a:p>
              <a:pPr algn="ctr"/>
              <a:r>
                <a:rPr lang="en-GB" sz="1700" dirty="0" smtClean="0"/>
                <a:t>In everything, do to others as you would have them do to </a:t>
              </a:r>
              <a:r>
                <a:rPr lang="en-GB" sz="1700" dirty="0" smtClean="0"/>
                <a:t>you.</a:t>
              </a:r>
              <a:endParaRPr lang="en-GB" sz="17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14994" y="1518687"/>
            <a:ext cx="2728142" cy="1443826"/>
            <a:chOff x="3614165" y="5047144"/>
            <a:chExt cx="2468903" cy="1810856"/>
          </a:xfrm>
        </p:grpSpPr>
        <p:sp>
          <p:nvSpPr>
            <p:cNvPr id="39" name="Rounded Rectangle 38"/>
            <p:cNvSpPr/>
            <p:nvPr/>
          </p:nvSpPr>
          <p:spPr>
            <a:xfrm>
              <a:off x="3683275" y="5047144"/>
              <a:ext cx="2329037" cy="18108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7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14165" y="5176184"/>
              <a:ext cx="24689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Sikhism</a:t>
              </a:r>
            </a:p>
            <a:p>
              <a:pPr algn="ctr"/>
              <a:r>
                <a:rPr lang="en-GB" sz="1700" dirty="0" smtClean="0"/>
                <a:t>I am a stranger to no one and no one is a stranger to me. I am a friend to all.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79303" y="2924993"/>
            <a:ext cx="2434358" cy="1653705"/>
            <a:chOff x="3633323" y="5047144"/>
            <a:chExt cx="2434358" cy="1883366"/>
          </a:xfrm>
        </p:grpSpPr>
        <p:sp>
          <p:nvSpPr>
            <p:cNvPr id="43" name="Rounded Rectangle 42"/>
            <p:cNvSpPr/>
            <p:nvPr/>
          </p:nvSpPr>
          <p:spPr>
            <a:xfrm>
              <a:off x="3683275" y="5047144"/>
              <a:ext cx="2329037" cy="188336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7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33323" y="5163658"/>
              <a:ext cx="24343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Hinduism</a:t>
              </a:r>
            </a:p>
            <a:p>
              <a:pPr algn="ctr"/>
              <a:r>
                <a:rPr lang="en-GB" dirty="0" smtClean="0"/>
                <a:t>This is the sum of duty; do not do to others what would cause pain if done to you.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53131" y="4265705"/>
            <a:ext cx="2242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Love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252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6182" y="2592642"/>
            <a:ext cx="1267799" cy="1108005"/>
            <a:chOff x="3187187" y="1610987"/>
            <a:chExt cx="2379195" cy="2079320"/>
          </a:xfrm>
        </p:grpSpPr>
        <p:sp>
          <p:nvSpPr>
            <p:cNvPr id="5" name="Oval 4"/>
            <p:cNvSpPr/>
            <p:nvPr/>
          </p:nvSpPr>
          <p:spPr>
            <a:xfrm>
              <a:off x="3309532" y="1610987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187" y="1809464"/>
              <a:ext cx="2379195" cy="168236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75445" y="585786"/>
            <a:ext cx="1172482" cy="1108005"/>
            <a:chOff x="792742" y="3956438"/>
            <a:chExt cx="2200319" cy="2079320"/>
          </a:xfrm>
        </p:grpSpPr>
        <p:sp>
          <p:nvSpPr>
            <p:cNvPr id="8" name="Oval 7"/>
            <p:cNvSpPr/>
            <p:nvPr/>
          </p:nvSpPr>
          <p:spPr>
            <a:xfrm>
              <a:off x="870587" y="3956438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42" y="4218158"/>
              <a:ext cx="2200319" cy="155588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782781" y="2592642"/>
            <a:ext cx="1130536" cy="1476441"/>
            <a:chOff x="6094089" y="3981358"/>
            <a:chExt cx="2121601" cy="2770739"/>
          </a:xfrm>
        </p:grpSpPr>
        <p:sp>
          <p:nvSpPr>
            <p:cNvPr id="11" name="Oval 10"/>
            <p:cNvSpPr/>
            <p:nvPr/>
          </p:nvSpPr>
          <p:spPr>
            <a:xfrm>
              <a:off x="6094089" y="4021034"/>
              <a:ext cx="2079320" cy="2079320"/>
            </a:xfrm>
            <a:prstGeom prst="ellipse">
              <a:avLst/>
            </a:prstGeom>
            <a:solidFill>
              <a:srgbClr val="D7F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458" y="3981358"/>
              <a:ext cx="1959232" cy="2770739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609691" y="1557341"/>
            <a:ext cx="2329037" cy="14381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F2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685240" y="1643929"/>
            <a:ext cx="222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Buddhism</a:t>
            </a:r>
          </a:p>
          <a:p>
            <a:pPr algn="ctr"/>
            <a:r>
              <a:rPr lang="en-GB" dirty="0" smtClean="0"/>
              <a:t>Treat not others in ways that you would find hurtful.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1124" y="3598772"/>
            <a:ext cx="2857714" cy="1700069"/>
            <a:chOff x="651124" y="4312754"/>
            <a:chExt cx="2857714" cy="1700069"/>
          </a:xfrm>
        </p:grpSpPr>
        <p:sp>
          <p:nvSpPr>
            <p:cNvPr id="16" name="Rounded Rectangle 15"/>
            <p:cNvSpPr/>
            <p:nvPr/>
          </p:nvSpPr>
          <p:spPr>
            <a:xfrm>
              <a:off x="651124" y="4312754"/>
              <a:ext cx="2857714" cy="170006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7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7144" y="4417350"/>
              <a:ext cx="26858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Judaism</a:t>
              </a:r>
            </a:p>
            <a:p>
              <a:pPr algn="ctr"/>
              <a:r>
                <a:rPr lang="en-GB" dirty="0" smtClean="0"/>
                <a:t>What is hateful to you, do not do to your neighbour.</a:t>
              </a:r>
            </a:p>
            <a:p>
              <a:pPr algn="ctr"/>
              <a:r>
                <a:rPr lang="en-GB" dirty="0" smtClean="0"/>
                <a:t>This is the whole Torah; all the rest is commentary.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3584" y="3618292"/>
            <a:ext cx="2329037" cy="1669290"/>
            <a:chOff x="6128725" y="5074135"/>
            <a:chExt cx="2329037" cy="1669290"/>
          </a:xfrm>
        </p:grpSpPr>
        <p:sp>
          <p:nvSpPr>
            <p:cNvPr id="19" name="Rounded Rectangle 18"/>
            <p:cNvSpPr/>
            <p:nvPr/>
          </p:nvSpPr>
          <p:spPr>
            <a:xfrm>
              <a:off x="6128725" y="5074135"/>
              <a:ext cx="2329037" cy="16692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7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4875" y="5174343"/>
              <a:ext cx="22280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Islam</a:t>
              </a:r>
            </a:p>
            <a:p>
              <a:pPr algn="ctr"/>
              <a:r>
                <a:rPr lang="en-GB" dirty="0" smtClean="0"/>
                <a:t>Not one of you truly believes until you wish for others what you wish for yourself.</a:t>
              </a:r>
            </a:p>
          </p:txBody>
        </p:sp>
      </p:grp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3" y="1946423"/>
            <a:ext cx="3833701" cy="5421606"/>
          </a:xfrm>
          <a:prstGeom prst="roundRect">
            <a:avLst>
              <a:gd name="adj" fmla="val 35272"/>
            </a:avLst>
          </a:prstGeom>
          <a:noFill/>
          <a:ln w="25400"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3653131" y="4265705"/>
            <a:ext cx="2242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Love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577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356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BPreplay</vt:lpstr>
      <vt:lpstr>Arial</vt:lpstr>
      <vt:lpstr>Sassoon Infant Md</vt:lpstr>
      <vt:lpstr>Calibri</vt:lpstr>
      <vt:lpstr>Sassoon Infant Rg</vt:lpstr>
      <vt:lpstr>ＭＳ Ｐゴシック</vt:lpstr>
      <vt:lpstr>Office Theme</vt:lpstr>
      <vt:lpstr>PowerPoint Presentation</vt:lpstr>
      <vt:lpstr>Countries</vt:lpstr>
      <vt:lpstr>Religions</vt:lpstr>
      <vt:lpstr>Mix and Match</vt:lpstr>
      <vt:lpstr>World Religion Day </vt:lpstr>
      <vt:lpstr>PowerPoint Presentation</vt:lpstr>
      <vt:lpstr>One World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115</cp:revision>
  <dcterms:created xsi:type="dcterms:W3CDTF">2014-10-01T16:09:27Z</dcterms:created>
  <dcterms:modified xsi:type="dcterms:W3CDTF">2016-01-20T14:18:07Z</dcterms:modified>
</cp:coreProperties>
</file>